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75" r:id="rId9"/>
    <p:sldId id="261" r:id="rId10"/>
    <p:sldId id="262" r:id="rId11"/>
    <p:sldId id="263" r:id="rId12"/>
    <p:sldId id="270" r:id="rId13"/>
    <p:sldId id="271" r:id="rId14"/>
    <p:sldId id="272" r:id="rId15"/>
    <p:sldId id="274" r:id="rId16"/>
    <p:sldId id="273"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E6BF0-E021-44CE-A602-D5DCF648F401}" v="148" dt="2025-08-18T01:33:10.016"/>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96" y="1476"/>
      </p:cViewPr>
      <p:guideLst>
        <p:guide orient="horz" pos="2160"/>
        <p:guide pos="384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ane wegner" userId="a698117e4f23a335" providerId="LiveId" clId="{057E6BF0-E021-44CE-A602-D5DCF648F401}"/>
    <pc:docChg chg="undo redo custSel addSld delSld modSld sldOrd">
      <pc:chgData name="duane wegner" userId="a698117e4f23a335" providerId="LiveId" clId="{057E6BF0-E021-44CE-A602-D5DCF648F401}" dt="2025-08-18T01:33:10.015" v="1558"/>
      <pc:docMkLst>
        <pc:docMk/>
      </pc:docMkLst>
      <pc:sldChg chg="addSp delSp modSp modTransition modAnim">
        <pc:chgData name="duane wegner" userId="a698117e4f23a335" providerId="LiveId" clId="{057E6BF0-E021-44CE-A602-D5DCF648F401}" dt="2025-08-18T01:26:56.584" v="1548"/>
        <pc:sldMkLst>
          <pc:docMk/>
          <pc:sldMk cId="0" sldId="256"/>
        </pc:sldMkLst>
        <pc:picChg chg="add del mod">
          <ac:chgData name="duane wegner" userId="a698117e4f23a335" providerId="LiveId" clId="{057E6BF0-E021-44CE-A602-D5DCF648F401}" dt="2025-08-18T01:04:43.178" v="1547"/>
          <ac:picMkLst>
            <pc:docMk/>
            <pc:sldMk cId="0" sldId="256"/>
            <ac:picMk id="7" creationId="{3455C430-16D2-1B07-4B41-EC426C67432B}"/>
          </ac:picMkLst>
        </pc:picChg>
        <pc:picChg chg="add mod">
          <ac:chgData name="duane wegner" userId="a698117e4f23a335" providerId="LiveId" clId="{057E6BF0-E021-44CE-A602-D5DCF648F401}" dt="2025-08-18T01:26:56.584" v="1548"/>
          <ac:picMkLst>
            <pc:docMk/>
            <pc:sldMk cId="0" sldId="256"/>
            <ac:picMk id="13" creationId="{37EB47A6-66D1-80C7-6165-B144D7C92C74}"/>
          </ac:picMkLst>
        </pc:picChg>
      </pc:sldChg>
      <pc:sldChg chg="addSp delSp modSp mod modTransition modAnim">
        <pc:chgData name="duane wegner" userId="a698117e4f23a335" providerId="LiveId" clId="{057E6BF0-E021-44CE-A602-D5DCF648F401}" dt="2025-08-18T01:26:56.584" v="1548"/>
        <pc:sldMkLst>
          <pc:docMk/>
          <pc:sldMk cId="0" sldId="257"/>
        </pc:sldMkLst>
        <pc:spChg chg="mod">
          <ac:chgData name="duane wegner" userId="a698117e4f23a335" providerId="LiveId" clId="{057E6BF0-E021-44CE-A602-D5DCF648F401}" dt="2025-08-17T17:19:27.025" v="9" actId="1076"/>
          <ac:spMkLst>
            <pc:docMk/>
            <pc:sldMk cId="0" sldId="257"/>
            <ac:spMk id="152" creationId="{00000000-0000-0000-0000-000000000000}"/>
          </ac:spMkLst>
        </pc:spChg>
        <pc:picChg chg="add del mod">
          <ac:chgData name="duane wegner" userId="a698117e4f23a335" providerId="LiveId" clId="{057E6BF0-E021-44CE-A602-D5DCF648F401}" dt="2025-08-18T01:04:43.178" v="1547"/>
          <ac:picMkLst>
            <pc:docMk/>
            <pc:sldMk cId="0" sldId="257"/>
            <ac:picMk id="5" creationId="{E20E9CEB-4725-A319-CE50-34DB3E52E49A}"/>
          </ac:picMkLst>
        </pc:picChg>
        <pc:picChg chg="add mod">
          <ac:chgData name="duane wegner" userId="a698117e4f23a335" providerId="LiveId" clId="{057E6BF0-E021-44CE-A602-D5DCF648F401}" dt="2025-08-18T01:26:56.584" v="1548"/>
          <ac:picMkLst>
            <pc:docMk/>
            <pc:sldMk cId="0" sldId="257"/>
            <ac:picMk id="9" creationId="{11B2D231-7185-31A1-0BD3-0E85106D6BDC}"/>
          </ac:picMkLst>
        </pc:picChg>
        <pc:picChg chg="mod">
          <ac:chgData name="duane wegner" userId="a698117e4f23a335" providerId="LiveId" clId="{057E6BF0-E021-44CE-A602-D5DCF648F401}" dt="2025-08-17T17:19:16.008" v="6" actId="1076"/>
          <ac:picMkLst>
            <pc:docMk/>
            <pc:sldMk cId="0" sldId="257"/>
            <ac:picMk id="153" creationId="{00000000-0000-0000-0000-000000000000}"/>
          </ac:picMkLst>
        </pc:picChg>
      </pc:sldChg>
      <pc:sldChg chg="addSp delSp modSp mod modTransition modAnim">
        <pc:chgData name="duane wegner" userId="a698117e4f23a335" providerId="LiveId" clId="{057E6BF0-E021-44CE-A602-D5DCF648F401}" dt="2025-08-18T01:26:56.584" v="1548"/>
        <pc:sldMkLst>
          <pc:docMk/>
          <pc:sldMk cId="0" sldId="258"/>
        </pc:sldMkLst>
        <pc:spChg chg="mod">
          <ac:chgData name="duane wegner" userId="a698117e4f23a335" providerId="LiveId" clId="{057E6BF0-E021-44CE-A602-D5DCF648F401}" dt="2025-08-17T23:31:08.104" v="1328" actId="313"/>
          <ac:spMkLst>
            <pc:docMk/>
            <pc:sldMk cId="0" sldId="258"/>
            <ac:spMk id="160" creationId="{00000000-0000-0000-0000-000000000000}"/>
          </ac:spMkLst>
        </pc:spChg>
        <pc:graphicFrameChg chg="mod modGraphic">
          <ac:chgData name="duane wegner" userId="a698117e4f23a335" providerId="LiveId" clId="{057E6BF0-E021-44CE-A602-D5DCF648F401}" dt="2025-08-17T17:29:50.337" v="99" actId="20577"/>
          <ac:graphicFrameMkLst>
            <pc:docMk/>
            <pc:sldMk cId="0" sldId="258"/>
            <ac:graphicFrameMk id="161" creationId="{00000000-0000-0000-0000-000000000000}"/>
          </ac:graphicFrameMkLst>
        </pc:graphicFrameChg>
        <pc:picChg chg="add del mod">
          <ac:chgData name="duane wegner" userId="a698117e4f23a335" providerId="LiveId" clId="{057E6BF0-E021-44CE-A602-D5DCF648F401}" dt="2025-08-18T01:04:43.178" v="1547"/>
          <ac:picMkLst>
            <pc:docMk/>
            <pc:sldMk cId="0" sldId="258"/>
            <ac:picMk id="5" creationId="{47F9497C-FFC8-FC70-5FC8-A06CD5C0792F}"/>
          </ac:picMkLst>
        </pc:picChg>
        <pc:picChg chg="add mod">
          <ac:chgData name="duane wegner" userId="a698117e4f23a335" providerId="LiveId" clId="{057E6BF0-E021-44CE-A602-D5DCF648F401}" dt="2025-08-18T01:26:56.584" v="1548"/>
          <ac:picMkLst>
            <pc:docMk/>
            <pc:sldMk cId="0" sldId="258"/>
            <ac:picMk id="9" creationId="{C4224ABC-B76D-8C98-1F5F-BC29E8ABEA30}"/>
          </ac:picMkLst>
        </pc:picChg>
      </pc:sldChg>
      <pc:sldChg chg="addSp delSp modSp mod modTransition modAnim">
        <pc:chgData name="duane wegner" userId="a698117e4f23a335" providerId="LiveId" clId="{057E6BF0-E021-44CE-A602-D5DCF648F401}" dt="2025-08-18T01:26:56.584" v="1548"/>
        <pc:sldMkLst>
          <pc:docMk/>
          <pc:sldMk cId="0" sldId="259"/>
        </pc:sldMkLst>
        <pc:spChg chg="mod">
          <ac:chgData name="duane wegner" userId="a698117e4f23a335" providerId="LiveId" clId="{057E6BF0-E021-44CE-A602-D5DCF648F401}" dt="2025-08-17T23:31:57.063" v="1364" actId="1076"/>
          <ac:spMkLst>
            <pc:docMk/>
            <pc:sldMk cId="0" sldId="259"/>
            <ac:spMk id="167" creationId="{00000000-0000-0000-0000-000000000000}"/>
          </ac:spMkLst>
        </pc:spChg>
        <pc:spChg chg="del mod">
          <ac:chgData name="duane wegner" userId="a698117e4f23a335" providerId="LiveId" clId="{057E6BF0-E021-44CE-A602-D5DCF648F401}" dt="2025-08-17T17:31:33.073" v="103" actId="478"/>
          <ac:spMkLst>
            <pc:docMk/>
            <pc:sldMk cId="0" sldId="259"/>
            <ac:spMk id="168" creationId="{00000000-0000-0000-0000-000000000000}"/>
          </ac:spMkLst>
        </pc:spChg>
        <pc:graphicFrameChg chg="add mod modGraphic">
          <ac:chgData name="duane wegner" userId="a698117e4f23a335" providerId="LiveId" clId="{057E6BF0-E021-44CE-A602-D5DCF648F401}" dt="2025-08-17T23:33:43.136" v="1385" actId="1076"/>
          <ac:graphicFrameMkLst>
            <pc:docMk/>
            <pc:sldMk cId="0" sldId="259"/>
            <ac:graphicFrameMk id="2" creationId="{0DD17B07-D853-E683-4CCE-0A375241B58F}"/>
          </ac:graphicFrameMkLst>
        </pc:graphicFrameChg>
        <pc:picChg chg="add del mod">
          <ac:chgData name="duane wegner" userId="a698117e4f23a335" providerId="LiveId" clId="{057E6BF0-E021-44CE-A602-D5DCF648F401}" dt="2025-08-18T01:04:43.178" v="1547"/>
          <ac:picMkLst>
            <pc:docMk/>
            <pc:sldMk cId="0" sldId="259"/>
            <ac:picMk id="5" creationId="{E02C0767-F2C6-EB23-9F2B-77B69A40640A}"/>
          </ac:picMkLst>
        </pc:picChg>
        <pc:picChg chg="add mod">
          <ac:chgData name="duane wegner" userId="a698117e4f23a335" providerId="LiveId" clId="{057E6BF0-E021-44CE-A602-D5DCF648F401}" dt="2025-08-18T01:26:56.584" v="1548"/>
          <ac:picMkLst>
            <pc:docMk/>
            <pc:sldMk cId="0" sldId="259"/>
            <ac:picMk id="9" creationId="{198F256D-9D87-247B-D1EF-8C4C4FF57A7B}"/>
          </ac:picMkLst>
        </pc:picChg>
      </pc:sldChg>
      <pc:sldChg chg="addSp delSp modSp del mod">
        <pc:chgData name="duane wegner" userId="a698117e4f23a335" providerId="LiveId" clId="{057E6BF0-E021-44CE-A602-D5DCF648F401}" dt="2025-08-17T23:15:54.646" v="1130" actId="47"/>
        <pc:sldMkLst>
          <pc:docMk/>
          <pc:sldMk cId="0" sldId="260"/>
        </pc:sldMkLst>
        <pc:spChg chg="add del mod">
          <ac:chgData name="duane wegner" userId="a698117e4f23a335" providerId="LiveId" clId="{057E6BF0-E021-44CE-A602-D5DCF648F401}" dt="2025-08-17T19:12:15.761" v="1036"/>
          <ac:spMkLst>
            <pc:docMk/>
            <pc:sldMk cId="0" sldId="260"/>
            <ac:spMk id="4" creationId="{F84F561D-DE14-C36C-F3FC-A7399286DCDA}"/>
          </ac:spMkLst>
        </pc:spChg>
        <pc:spChg chg="mod">
          <ac:chgData name="duane wegner" userId="a698117e4f23a335" providerId="LiveId" clId="{057E6BF0-E021-44CE-A602-D5DCF648F401}" dt="2025-08-17T19:11:58.013" v="1031" actId="20577"/>
          <ac:spMkLst>
            <pc:docMk/>
            <pc:sldMk cId="0" sldId="260"/>
            <ac:spMk id="174" creationId="{00000000-0000-0000-0000-000000000000}"/>
          </ac:spMkLst>
        </pc:spChg>
        <pc:spChg chg="del mod">
          <ac:chgData name="duane wegner" userId="a698117e4f23a335" providerId="LiveId" clId="{057E6BF0-E021-44CE-A602-D5DCF648F401}" dt="2025-08-17T19:11:17.496" v="1017" actId="478"/>
          <ac:spMkLst>
            <pc:docMk/>
            <pc:sldMk cId="0" sldId="260"/>
            <ac:spMk id="175" creationId="{00000000-0000-0000-0000-000000000000}"/>
          </ac:spMkLst>
        </pc:spChg>
        <pc:picChg chg="add del mod">
          <ac:chgData name="duane wegner" userId="a698117e4f23a335" providerId="LiveId" clId="{057E6BF0-E021-44CE-A602-D5DCF648F401}" dt="2025-08-17T19:12:00.295" v="1032" actId="478"/>
          <ac:picMkLst>
            <pc:docMk/>
            <pc:sldMk cId="0" sldId="260"/>
            <ac:picMk id="3" creationId="{3BBCCC7A-4C70-487F-6324-0B432F4FB620}"/>
          </ac:picMkLst>
        </pc:picChg>
        <pc:picChg chg="add mod">
          <ac:chgData name="duane wegner" userId="a698117e4f23a335" providerId="LiveId" clId="{057E6BF0-E021-44CE-A602-D5DCF648F401}" dt="2025-08-17T19:12:26.492" v="1037"/>
          <ac:picMkLst>
            <pc:docMk/>
            <pc:sldMk cId="0" sldId="260"/>
            <ac:picMk id="5" creationId="{04F86579-2F0E-C83A-9B3E-8FA59C9B2CA8}"/>
          </ac:picMkLst>
        </pc:picChg>
      </pc:sldChg>
      <pc:sldChg chg="addSp delSp modSp mod modTransition modAnim">
        <pc:chgData name="duane wegner" userId="a698117e4f23a335" providerId="LiveId" clId="{057E6BF0-E021-44CE-A602-D5DCF648F401}" dt="2025-08-18T01:26:56.584" v="1548"/>
        <pc:sldMkLst>
          <pc:docMk/>
          <pc:sldMk cId="0" sldId="261"/>
        </pc:sldMkLst>
        <pc:spChg chg="add del mod">
          <ac:chgData name="duane wegner" userId="a698117e4f23a335" providerId="LiveId" clId="{057E6BF0-E021-44CE-A602-D5DCF648F401}" dt="2025-08-17T17:40:53.399" v="230" actId="478"/>
          <ac:spMkLst>
            <pc:docMk/>
            <pc:sldMk cId="0" sldId="261"/>
            <ac:spMk id="6" creationId="{9B4552CB-04AB-9BF6-252E-6B27FFD911D8}"/>
          </ac:spMkLst>
        </pc:spChg>
        <pc:spChg chg="mod">
          <ac:chgData name="duane wegner" userId="a698117e4f23a335" providerId="LiveId" clId="{057E6BF0-E021-44CE-A602-D5DCF648F401}" dt="2025-08-17T17:41:39.272" v="239" actId="1076"/>
          <ac:spMkLst>
            <pc:docMk/>
            <pc:sldMk cId="0" sldId="261"/>
            <ac:spMk id="181" creationId="{00000000-0000-0000-0000-000000000000}"/>
          </ac:spMkLst>
        </pc:spChg>
        <pc:spChg chg="del">
          <ac:chgData name="duane wegner" userId="a698117e4f23a335" providerId="LiveId" clId="{057E6BF0-E021-44CE-A602-D5DCF648F401}" dt="2025-08-17T17:40:52.633" v="229" actId="478"/>
          <ac:spMkLst>
            <pc:docMk/>
            <pc:sldMk cId="0" sldId="261"/>
            <ac:spMk id="182" creationId="{00000000-0000-0000-0000-000000000000}"/>
          </ac:spMkLst>
        </pc:spChg>
        <pc:graphicFrameChg chg="add mod">
          <ac:chgData name="duane wegner" userId="a698117e4f23a335" providerId="LiveId" clId="{057E6BF0-E021-44CE-A602-D5DCF648F401}" dt="2025-08-17T17:35:23.494" v="161"/>
          <ac:graphicFrameMkLst>
            <pc:docMk/>
            <pc:sldMk cId="0" sldId="261"/>
            <ac:graphicFrameMk id="2" creationId="{0EE4B6E3-0C4B-17AB-521D-A5623D7FE51A}"/>
          </ac:graphicFrameMkLst>
        </pc:graphicFrameChg>
        <pc:graphicFrameChg chg="add mod modGraphic">
          <ac:chgData name="duane wegner" userId="a698117e4f23a335" providerId="LiveId" clId="{057E6BF0-E021-44CE-A602-D5DCF648F401}" dt="2025-08-17T17:35:53.893" v="165" actId="207"/>
          <ac:graphicFrameMkLst>
            <pc:docMk/>
            <pc:sldMk cId="0" sldId="261"/>
            <ac:graphicFrameMk id="3" creationId="{298F8170-169C-2F58-9FFA-B8FEDD043AC0}"/>
          </ac:graphicFrameMkLst>
        </pc:graphicFrameChg>
        <pc:graphicFrameChg chg="add mod modGraphic">
          <ac:chgData name="duane wegner" userId="a698117e4f23a335" providerId="LiveId" clId="{057E6BF0-E021-44CE-A602-D5DCF648F401}" dt="2025-08-17T17:41:44.505" v="240" actId="1076"/>
          <ac:graphicFrameMkLst>
            <pc:docMk/>
            <pc:sldMk cId="0" sldId="261"/>
            <ac:graphicFrameMk id="4" creationId="{1EAA8BBD-74C2-B93B-4953-CA64FEF6948E}"/>
          </ac:graphicFrameMkLst>
        </pc:graphicFrameChg>
        <pc:picChg chg="add del mod">
          <ac:chgData name="duane wegner" userId="a698117e4f23a335" providerId="LiveId" clId="{057E6BF0-E021-44CE-A602-D5DCF648F401}" dt="2025-08-18T01:04:43.178" v="1547"/>
          <ac:picMkLst>
            <pc:docMk/>
            <pc:sldMk cId="0" sldId="261"/>
            <ac:picMk id="9" creationId="{1DEB5464-4971-4EAF-32E7-D3D39C79D58C}"/>
          </ac:picMkLst>
        </pc:picChg>
        <pc:picChg chg="add mod">
          <ac:chgData name="duane wegner" userId="a698117e4f23a335" providerId="LiveId" clId="{057E6BF0-E021-44CE-A602-D5DCF648F401}" dt="2025-08-18T01:26:56.584" v="1548"/>
          <ac:picMkLst>
            <pc:docMk/>
            <pc:sldMk cId="0" sldId="261"/>
            <ac:picMk id="12" creationId="{0B84BD0C-98FF-EA02-D67C-1F344B3D75E8}"/>
          </ac:picMkLst>
        </pc:picChg>
      </pc:sldChg>
      <pc:sldChg chg="addSp delSp modSp mod modTransition modAnim modNotesTx">
        <pc:chgData name="duane wegner" userId="a698117e4f23a335" providerId="LiveId" clId="{057E6BF0-E021-44CE-A602-D5DCF648F401}" dt="2025-08-18T01:26:56.584" v="1548"/>
        <pc:sldMkLst>
          <pc:docMk/>
          <pc:sldMk cId="0" sldId="262"/>
        </pc:sldMkLst>
        <pc:spChg chg="add del mod">
          <ac:chgData name="duane wegner" userId="a698117e4f23a335" providerId="LiveId" clId="{057E6BF0-E021-44CE-A602-D5DCF648F401}" dt="2025-08-17T17:40:09.320" v="224" actId="478"/>
          <ac:spMkLst>
            <pc:docMk/>
            <pc:sldMk cId="0" sldId="262"/>
            <ac:spMk id="4" creationId="{A6C712B2-4091-CF19-21E3-0A3F804115A2}"/>
          </ac:spMkLst>
        </pc:spChg>
        <pc:spChg chg="del mod">
          <ac:chgData name="duane wegner" userId="a698117e4f23a335" providerId="LiveId" clId="{057E6BF0-E021-44CE-A602-D5DCF648F401}" dt="2025-08-17T17:40:07.858" v="223" actId="478"/>
          <ac:spMkLst>
            <pc:docMk/>
            <pc:sldMk cId="0" sldId="262"/>
            <ac:spMk id="189" creationId="{00000000-0000-0000-0000-000000000000}"/>
          </ac:spMkLst>
        </pc:spChg>
        <pc:graphicFrameChg chg="add mod modGraphic">
          <ac:chgData name="duane wegner" userId="a698117e4f23a335" providerId="LiveId" clId="{057E6BF0-E021-44CE-A602-D5DCF648F401}" dt="2025-08-17T17:41:13.316" v="233" actId="255"/>
          <ac:graphicFrameMkLst>
            <pc:docMk/>
            <pc:sldMk cId="0" sldId="262"/>
            <ac:graphicFrameMk id="2" creationId="{A1FA646D-B481-8F91-8DDA-193CD3FF0C2A}"/>
          </ac:graphicFrameMkLst>
        </pc:graphicFrameChg>
        <pc:picChg chg="add del mod">
          <ac:chgData name="duane wegner" userId="a698117e4f23a335" providerId="LiveId" clId="{057E6BF0-E021-44CE-A602-D5DCF648F401}" dt="2025-08-18T01:04:43.178" v="1547"/>
          <ac:picMkLst>
            <pc:docMk/>
            <pc:sldMk cId="0" sldId="262"/>
            <ac:picMk id="6" creationId="{8C61C44B-908E-E8C4-C77F-C666B3452877}"/>
          </ac:picMkLst>
        </pc:picChg>
        <pc:picChg chg="add mod">
          <ac:chgData name="duane wegner" userId="a698117e4f23a335" providerId="LiveId" clId="{057E6BF0-E021-44CE-A602-D5DCF648F401}" dt="2025-08-18T01:26:56.584" v="1548"/>
          <ac:picMkLst>
            <pc:docMk/>
            <pc:sldMk cId="0" sldId="262"/>
            <ac:picMk id="9" creationId="{8524AD1A-B564-FCA0-CFC9-CB5D26EC88A0}"/>
          </ac:picMkLst>
        </pc:picChg>
      </pc:sldChg>
      <pc:sldChg chg="addSp delSp modSp mod modTransition modAnim modNotesTx">
        <pc:chgData name="duane wegner" userId="a698117e4f23a335" providerId="LiveId" clId="{057E6BF0-E021-44CE-A602-D5DCF648F401}" dt="2025-08-18T01:26:56.584" v="1548"/>
        <pc:sldMkLst>
          <pc:docMk/>
          <pc:sldMk cId="0" sldId="263"/>
        </pc:sldMkLst>
        <pc:spChg chg="mod">
          <ac:chgData name="duane wegner" userId="a698117e4f23a335" providerId="LiveId" clId="{057E6BF0-E021-44CE-A602-D5DCF648F401}" dt="2025-08-17T17:44:43.674" v="248" actId="1076"/>
          <ac:spMkLst>
            <pc:docMk/>
            <pc:sldMk cId="0" sldId="263"/>
            <ac:spMk id="195" creationId="{00000000-0000-0000-0000-000000000000}"/>
          </ac:spMkLst>
        </pc:spChg>
        <pc:spChg chg="mod">
          <ac:chgData name="duane wegner" userId="a698117e4f23a335" providerId="LiveId" clId="{057E6BF0-E021-44CE-A602-D5DCF648F401}" dt="2025-08-17T18:46:25.347" v="816" actId="242"/>
          <ac:spMkLst>
            <pc:docMk/>
            <pc:sldMk cId="0" sldId="263"/>
            <ac:spMk id="196" creationId="{00000000-0000-0000-0000-000000000000}"/>
          </ac:spMkLst>
        </pc:spChg>
        <pc:picChg chg="add del mod">
          <ac:chgData name="duane wegner" userId="a698117e4f23a335" providerId="LiveId" clId="{057E6BF0-E021-44CE-A602-D5DCF648F401}" dt="2025-08-17T18:24:53.117" v="572" actId="478"/>
          <ac:picMkLst>
            <pc:docMk/>
            <pc:sldMk cId="0" sldId="263"/>
            <ac:picMk id="2" creationId="{DF54406C-9D4D-2549-50A0-399200C6246F}"/>
          </ac:picMkLst>
        </pc:picChg>
        <pc:picChg chg="add del mod">
          <ac:chgData name="duane wegner" userId="a698117e4f23a335" providerId="LiveId" clId="{057E6BF0-E021-44CE-A602-D5DCF648F401}" dt="2025-08-17T18:45:46.353" v="808" actId="478"/>
          <ac:picMkLst>
            <pc:docMk/>
            <pc:sldMk cId="0" sldId="263"/>
            <ac:picMk id="4" creationId="{A8283DD9-A2C9-1303-AC21-B17EB6026ADE}"/>
          </ac:picMkLst>
        </pc:picChg>
        <pc:picChg chg="add mod">
          <ac:chgData name="duane wegner" userId="a698117e4f23a335" providerId="LiveId" clId="{057E6BF0-E021-44CE-A602-D5DCF648F401}" dt="2025-08-17T18:46:16.219" v="813" actId="1076"/>
          <ac:picMkLst>
            <pc:docMk/>
            <pc:sldMk cId="0" sldId="263"/>
            <ac:picMk id="6" creationId="{0FD27E3A-4708-E364-D5A8-F9E7BD04DB76}"/>
          </ac:picMkLst>
        </pc:picChg>
        <pc:picChg chg="add del mod">
          <ac:chgData name="duane wegner" userId="a698117e4f23a335" providerId="LiveId" clId="{057E6BF0-E021-44CE-A602-D5DCF648F401}" dt="2025-08-18T01:04:43.178" v="1547"/>
          <ac:picMkLst>
            <pc:docMk/>
            <pc:sldMk cId="0" sldId="263"/>
            <ac:picMk id="8" creationId="{1E73BA9B-BA31-5A7E-9A01-1101B6DAF47C}"/>
          </ac:picMkLst>
        </pc:picChg>
        <pc:picChg chg="add mod">
          <ac:chgData name="duane wegner" userId="a698117e4f23a335" providerId="LiveId" clId="{057E6BF0-E021-44CE-A602-D5DCF648F401}" dt="2025-08-18T01:26:56.584" v="1548"/>
          <ac:picMkLst>
            <pc:docMk/>
            <pc:sldMk cId="0" sldId="263"/>
            <ac:picMk id="11" creationId="{668E8A42-42EB-4FBC-14A4-CB7C0E6D695F}"/>
          </ac:picMkLst>
        </pc:picChg>
        <pc:picChg chg="ord">
          <ac:chgData name="duane wegner" userId="a698117e4f23a335" providerId="LiveId" clId="{057E6BF0-E021-44CE-A602-D5DCF648F401}" dt="2025-08-17T17:44:33.071" v="246" actId="166"/>
          <ac:picMkLst>
            <pc:docMk/>
            <pc:sldMk cId="0" sldId="263"/>
            <ac:picMk id="197" creationId="{00000000-0000-0000-0000-000000000000}"/>
          </ac:picMkLst>
        </pc:picChg>
      </pc:sldChg>
      <pc:sldChg chg="addSp delSp modSp mod modTransition modAnim modNotesTx">
        <pc:chgData name="duane wegner" userId="a698117e4f23a335" providerId="LiveId" clId="{057E6BF0-E021-44CE-A602-D5DCF648F401}" dt="2025-08-18T01:33:10.015" v="1558"/>
        <pc:sldMkLst>
          <pc:docMk/>
          <pc:sldMk cId="0" sldId="264"/>
        </pc:sldMkLst>
        <pc:picChg chg="add del mod">
          <ac:chgData name="duane wegner" userId="a698117e4f23a335" providerId="LiveId" clId="{057E6BF0-E021-44CE-A602-D5DCF648F401}" dt="2025-08-18T01:04:43.178" v="1547"/>
          <ac:picMkLst>
            <pc:docMk/>
            <pc:sldMk cId="0" sldId="264"/>
            <ac:picMk id="3" creationId="{ADC508B6-6C59-0854-BA1A-B44465D3D516}"/>
          </ac:picMkLst>
        </pc:picChg>
        <pc:picChg chg="add mod">
          <ac:chgData name="duane wegner" userId="a698117e4f23a335" providerId="LiveId" clId="{057E6BF0-E021-44CE-A602-D5DCF648F401}" dt="2025-08-18T01:33:10.015" v="1558"/>
          <ac:picMkLst>
            <pc:docMk/>
            <pc:sldMk cId="0" sldId="264"/>
            <ac:picMk id="9" creationId="{A610E0FB-9AAC-9434-3376-F8C69ED1AFC2}"/>
          </ac:picMkLst>
        </pc:picChg>
        <pc:picChg chg="mod">
          <ac:chgData name="duane wegner" userId="a698117e4f23a335" providerId="LiveId" clId="{057E6BF0-E021-44CE-A602-D5DCF648F401}" dt="2025-08-17T17:51:25.207" v="250" actId="1076"/>
          <ac:picMkLst>
            <pc:docMk/>
            <pc:sldMk cId="0" sldId="264"/>
            <ac:picMk id="203" creationId="{00000000-0000-0000-0000-000000000000}"/>
          </ac:picMkLst>
        </pc:picChg>
      </pc:sldChg>
      <pc:sldChg chg="addSp delSp modSp mod modTransition modAnim">
        <pc:chgData name="duane wegner" userId="a698117e4f23a335" providerId="LiveId" clId="{057E6BF0-E021-44CE-A602-D5DCF648F401}" dt="2025-08-18T01:33:10.015" v="1558"/>
        <pc:sldMkLst>
          <pc:docMk/>
          <pc:sldMk cId="0" sldId="265"/>
        </pc:sldMkLst>
        <pc:spChg chg="add">
          <ac:chgData name="duane wegner" userId="a698117e4f23a335" providerId="LiveId" clId="{057E6BF0-E021-44CE-A602-D5DCF648F401}" dt="2025-08-17T17:53:01.448" v="251"/>
          <ac:spMkLst>
            <pc:docMk/>
            <pc:sldMk cId="0" sldId="265"/>
            <ac:spMk id="2" creationId="{510D92AB-2D88-E315-E5FD-2456FBA9ADBD}"/>
          </ac:spMkLst>
        </pc:spChg>
        <pc:spChg chg="add">
          <ac:chgData name="duane wegner" userId="a698117e4f23a335" providerId="LiveId" clId="{057E6BF0-E021-44CE-A602-D5DCF648F401}" dt="2025-08-17T17:53:07.448" v="252"/>
          <ac:spMkLst>
            <pc:docMk/>
            <pc:sldMk cId="0" sldId="265"/>
            <ac:spMk id="3" creationId="{341C7598-18CC-F102-BC05-2A73245519E6}"/>
          </ac:spMkLst>
        </pc:spChg>
        <pc:spChg chg="mod">
          <ac:chgData name="duane wegner" userId="a698117e4f23a335" providerId="LiveId" clId="{057E6BF0-E021-44CE-A602-D5DCF648F401}" dt="2025-08-17T17:54:38.313" v="274" actId="20577"/>
          <ac:spMkLst>
            <pc:docMk/>
            <pc:sldMk cId="0" sldId="265"/>
            <ac:spMk id="210" creationId="{00000000-0000-0000-0000-000000000000}"/>
          </ac:spMkLst>
        </pc:spChg>
        <pc:picChg chg="add del mod">
          <ac:chgData name="duane wegner" userId="a698117e4f23a335" providerId="LiveId" clId="{057E6BF0-E021-44CE-A602-D5DCF648F401}" dt="2025-08-18T01:04:43.178" v="1547"/>
          <ac:picMkLst>
            <pc:docMk/>
            <pc:sldMk cId="0" sldId="265"/>
            <ac:picMk id="5" creationId="{8D876869-DB6F-4095-5298-425CA493E7C6}"/>
          </ac:picMkLst>
        </pc:picChg>
        <pc:picChg chg="add mod">
          <ac:chgData name="duane wegner" userId="a698117e4f23a335" providerId="LiveId" clId="{057E6BF0-E021-44CE-A602-D5DCF648F401}" dt="2025-08-18T01:33:10.015" v="1558"/>
          <ac:picMkLst>
            <pc:docMk/>
            <pc:sldMk cId="0" sldId="265"/>
            <ac:picMk id="9" creationId="{67F63A86-8D63-6B74-53C3-61801E945AA4}"/>
          </ac:picMkLst>
        </pc:picChg>
      </pc:sldChg>
      <pc:sldChg chg="addSp modSp mod modTransition">
        <pc:chgData name="duane wegner" userId="a698117e4f23a335" providerId="LiveId" clId="{057E6BF0-E021-44CE-A602-D5DCF648F401}" dt="2025-08-18T01:33:10.015" v="1558"/>
        <pc:sldMkLst>
          <pc:docMk/>
          <pc:sldMk cId="0" sldId="266"/>
        </pc:sldMkLst>
        <pc:spChg chg="mod">
          <ac:chgData name="duane wegner" userId="a698117e4f23a335" providerId="LiveId" clId="{057E6BF0-E021-44CE-A602-D5DCF648F401}" dt="2025-08-17T17:57:34.624" v="288" actId="15"/>
          <ac:spMkLst>
            <pc:docMk/>
            <pc:sldMk cId="0" sldId="266"/>
            <ac:spMk id="217" creationId="{00000000-0000-0000-0000-000000000000}"/>
          </ac:spMkLst>
        </pc:spChg>
        <pc:picChg chg="add mod">
          <ac:chgData name="duane wegner" userId="a698117e4f23a335" providerId="LiveId" clId="{057E6BF0-E021-44CE-A602-D5DCF648F401}" dt="2025-08-18T01:33:10.015" v="1558"/>
          <ac:picMkLst>
            <pc:docMk/>
            <pc:sldMk cId="0" sldId="266"/>
            <ac:picMk id="4" creationId="{1A4202E0-A986-18CC-AE0F-B29DAFE62A2C}"/>
          </ac:picMkLst>
        </pc:picChg>
      </pc:sldChg>
      <pc:sldChg chg="addSp modSp mod modTransition">
        <pc:chgData name="duane wegner" userId="a698117e4f23a335" providerId="LiveId" clId="{057E6BF0-E021-44CE-A602-D5DCF648F401}" dt="2025-08-18T01:33:10.015" v="1558"/>
        <pc:sldMkLst>
          <pc:docMk/>
          <pc:sldMk cId="0" sldId="267"/>
        </pc:sldMkLst>
        <pc:spChg chg="add">
          <ac:chgData name="duane wegner" userId="a698117e4f23a335" providerId="LiveId" clId="{057E6BF0-E021-44CE-A602-D5DCF648F401}" dt="2025-08-17T17:58:08.940" v="289"/>
          <ac:spMkLst>
            <pc:docMk/>
            <pc:sldMk cId="0" sldId="267"/>
            <ac:spMk id="2" creationId="{1F74AFAE-3E10-5570-4106-0DDB61D8060D}"/>
          </ac:spMkLst>
        </pc:spChg>
        <pc:spChg chg="mod">
          <ac:chgData name="duane wegner" userId="a698117e4f23a335" providerId="LiveId" clId="{057E6BF0-E021-44CE-A602-D5DCF648F401}" dt="2025-08-17T19:08:23.812" v="1010" actId="1076"/>
          <ac:spMkLst>
            <pc:docMk/>
            <pc:sldMk cId="0" sldId="267"/>
            <ac:spMk id="224" creationId="{00000000-0000-0000-0000-000000000000}"/>
          </ac:spMkLst>
        </pc:spChg>
        <pc:picChg chg="add mod">
          <ac:chgData name="duane wegner" userId="a698117e4f23a335" providerId="LiveId" clId="{057E6BF0-E021-44CE-A602-D5DCF648F401}" dt="2025-08-18T01:33:10.015" v="1558"/>
          <ac:picMkLst>
            <pc:docMk/>
            <pc:sldMk cId="0" sldId="267"/>
            <ac:picMk id="4" creationId="{0BCA3B7E-5C75-8CA8-CEBE-3B1EB9B09745}"/>
          </ac:picMkLst>
        </pc:picChg>
      </pc:sldChg>
      <pc:sldChg chg="addSp delSp modSp mod modTransition">
        <pc:chgData name="duane wegner" userId="a698117e4f23a335" providerId="LiveId" clId="{057E6BF0-E021-44CE-A602-D5DCF648F401}" dt="2025-08-18T01:33:10.015" v="1558"/>
        <pc:sldMkLst>
          <pc:docMk/>
          <pc:sldMk cId="0" sldId="268"/>
        </pc:sldMkLst>
        <pc:spChg chg="add del mod">
          <ac:chgData name="duane wegner" userId="a698117e4f23a335" providerId="LiveId" clId="{057E6BF0-E021-44CE-A602-D5DCF648F401}" dt="2025-08-17T19:34:59.858" v="1118" actId="478"/>
          <ac:spMkLst>
            <pc:docMk/>
            <pc:sldMk cId="0" sldId="268"/>
            <ac:spMk id="3" creationId="{D26AA096-401B-BAB3-62FC-FB94DD1BE9CE}"/>
          </ac:spMkLst>
        </pc:spChg>
        <pc:spChg chg="del mod">
          <ac:chgData name="duane wegner" userId="a698117e4f23a335" providerId="LiveId" clId="{057E6BF0-E021-44CE-A602-D5DCF648F401}" dt="2025-08-17T19:34:58.404" v="1117" actId="478"/>
          <ac:spMkLst>
            <pc:docMk/>
            <pc:sldMk cId="0" sldId="268"/>
            <ac:spMk id="231" creationId="{00000000-0000-0000-0000-000000000000}"/>
          </ac:spMkLst>
        </pc:spChg>
        <pc:picChg chg="add mod">
          <ac:chgData name="duane wegner" userId="a698117e4f23a335" providerId="LiveId" clId="{057E6BF0-E021-44CE-A602-D5DCF648F401}" dt="2025-08-17T19:35:05.325" v="1120" actId="1076"/>
          <ac:picMkLst>
            <pc:docMk/>
            <pc:sldMk cId="0" sldId="268"/>
            <ac:picMk id="5" creationId="{D4CBAE2A-30F8-B62F-083C-949BB1A89EDF}"/>
          </ac:picMkLst>
        </pc:picChg>
        <pc:picChg chg="add mod">
          <ac:chgData name="duane wegner" userId="a698117e4f23a335" providerId="LiveId" clId="{057E6BF0-E021-44CE-A602-D5DCF648F401}" dt="2025-08-18T01:33:10.015" v="1558"/>
          <ac:picMkLst>
            <pc:docMk/>
            <pc:sldMk cId="0" sldId="268"/>
            <ac:picMk id="7" creationId="{B1F8B581-8BFD-0CC0-C491-A84E0B5C6352}"/>
          </ac:picMkLst>
        </pc:picChg>
      </pc:sldChg>
      <pc:sldChg chg="addSp modSp mod modTransition">
        <pc:chgData name="duane wegner" userId="a698117e4f23a335" providerId="LiveId" clId="{057E6BF0-E021-44CE-A602-D5DCF648F401}" dt="2025-08-18T01:33:10.015" v="1558"/>
        <pc:sldMkLst>
          <pc:docMk/>
          <pc:sldMk cId="0" sldId="269"/>
        </pc:sldMkLst>
        <pc:spChg chg="add">
          <ac:chgData name="duane wegner" userId="a698117e4f23a335" providerId="LiveId" clId="{057E6BF0-E021-44CE-A602-D5DCF648F401}" dt="2025-08-18T00:04:56.075" v="1476"/>
          <ac:spMkLst>
            <pc:docMk/>
            <pc:sldMk cId="0" sldId="269"/>
            <ac:spMk id="2" creationId="{EFD56185-217B-1EA9-86C3-F7BCE19AEAEE}"/>
          </ac:spMkLst>
        </pc:spChg>
        <pc:spChg chg="mod">
          <ac:chgData name="duane wegner" userId="a698117e4f23a335" providerId="LiveId" clId="{057E6BF0-E021-44CE-A602-D5DCF648F401}" dt="2025-08-18T00:10:10.654" v="1544" actId="20577"/>
          <ac:spMkLst>
            <pc:docMk/>
            <pc:sldMk cId="0" sldId="269"/>
            <ac:spMk id="238" creationId="{00000000-0000-0000-0000-000000000000}"/>
          </ac:spMkLst>
        </pc:spChg>
        <pc:picChg chg="add mod">
          <ac:chgData name="duane wegner" userId="a698117e4f23a335" providerId="LiveId" clId="{057E6BF0-E021-44CE-A602-D5DCF648F401}" dt="2025-08-18T01:33:10.015" v="1558"/>
          <ac:picMkLst>
            <pc:docMk/>
            <pc:sldMk cId="0" sldId="269"/>
            <ac:picMk id="4" creationId="{66B6A129-08FD-1C71-06B2-206C666AC6A0}"/>
          </ac:picMkLst>
        </pc:picChg>
      </pc:sldChg>
      <pc:sldChg chg="addSp delSp modSp new mod modTransition modAnim">
        <pc:chgData name="duane wegner" userId="a698117e4f23a335" providerId="LiveId" clId="{057E6BF0-E021-44CE-A602-D5DCF648F401}" dt="2025-08-18T01:26:56.584" v="1548"/>
        <pc:sldMkLst>
          <pc:docMk/>
          <pc:sldMk cId="2236724200" sldId="270"/>
        </pc:sldMkLst>
        <pc:spChg chg="del">
          <ac:chgData name="duane wegner" userId="a698117e4f23a335" providerId="LiveId" clId="{057E6BF0-E021-44CE-A602-D5DCF648F401}" dt="2025-08-17T18:25:32.673" v="577"/>
          <ac:spMkLst>
            <pc:docMk/>
            <pc:sldMk cId="2236724200" sldId="270"/>
            <ac:spMk id="2" creationId="{1400AFA4-66F0-9CD9-567C-40D701908C0E}"/>
          </ac:spMkLst>
        </pc:spChg>
        <pc:spChg chg="del mod">
          <ac:chgData name="duane wegner" userId="a698117e4f23a335" providerId="LiveId" clId="{057E6BF0-E021-44CE-A602-D5DCF648F401}" dt="2025-08-17T18:29:06.696" v="594"/>
          <ac:spMkLst>
            <pc:docMk/>
            <pc:sldMk cId="2236724200" sldId="270"/>
            <ac:spMk id="3" creationId="{DE74DF4D-565C-D7CF-DC55-9F01B3B296F9}"/>
          </ac:spMkLst>
        </pc:spChg>
        <pc:spChg chg="add mod">
          <ac:chgData name="duane wegner" userId="a698117e4f23a335" providerId="LiveId" clId="{057E6BF0-E021-44CE-A602-D5DCF648F401}" dt="2025-08-17T18:27:39.219" v="583" actId="20577"/>
          <ac:spMkLst>
            <pc:docMk/>
            <pc:sldMk cId="2236724200" sldId="270"/>
            <ac:spMk id="4" creationId="{27E22C54-9E7D-76C2-CE14-2A933A841B46}"/>
          </ac:spMkLst>
        </pc:spChg>
        <pc:spChg chg="add mod">
          <ac:chgData name="duane wegner" userId="a698117e4f23a335" providerId="LiveId" clId="{057E6BF0-E021-44CE-A602-D5DCF648F401}" dt="2025-08-17T18:41:42.617" v="773" actId="2711"/>
          <ac:spMkLst>
            <pc:docMk/>
            <pc:sldMk cId="2236724200" sldId="270"/>
            <ac:spMk id="10" creationId="{3AEFBA13-AC2A-24E6-23CC-EB9EF87994DE}"/>
          </ac:spMkLst>
        </pc:spChg>
        <pc:picChg chg="add mod">
          <ac:chgData name="duane wegner" userId="a698117e4f23a335" providerId="LiveId" clId="{057E6BF0-E021-44CE-A602-D5DCF648F401}" dt="2025-08-17T18:28:43.679" v="591" actId="1076"/>
          <ac:picMkLst>
            <pc:docMk/>
            <pc:sldMk cId="2236724200" sldId="270"/>
            <ac:picMk id="6" creationId="{475230FF-C5FE-4F3D-FCFD-F8D3DBEF4DC2}"/>
          </ac:picMkLst>
        </pc:picChg>
        <pc:picChg chg="add mod">
          <ac:chgData name="duane wegner" userId="a698117e4f23a335" providerId="LiveId" clId="{057E6BF0-E021-44CE-A602-D5DCF648F401}" dt="2025-08-17T18:29:50.323" v="607" actId="1076"/>
          <ac:picMkLst>
            <pc:docMk/>
            <pc:sldMk cId="2236724200" sldId="270"/>
            <ac:picMk id="8" creationId="{13F1C196-1419-1A84-7E42-315B6DCD122A}"/>
          </ac:picMkLst>
        </pc:picChg>
        <pc:picChg chg="add mod">
          <ac:chgData name="duane wegner" userId="a698117e4f23a335" providerId="LiveId" clId="{057E6BF0-E021-44CE-A602-D5DCF648F401}" dt="2025-08-17T18:28:50.805" v="593"/>
          <ac:picMkLst>
            <pc:docMk/>
            <pc:sldMk cId="2236724200" sldId="270"/>
            <ac:picMk id="9" creationId="{A6A2CC7E-D767-AF30-05C2-16A93CCB9291}"/>
          </ac:picMkLst>
        </pc:picChg>
        <pc:picChg chg="add del">
          <ac:chgData name="duane wegner" userId="a698117e4f23a335" providerId="LiveId" clId="{057E6BF0-E021-44CE-A602-D5DCF648F401}" dt="2025-08-17T18:32:07.038" v="640" actId="478"/>
          <ac:picMkLst>
            <pc:docMk/>
            <pc:sldMk cId="2236724200" sldId="270"/>
            <ac:picMk id="11" creationId="{D8AFB68E-05BB-4DA2-D875-EABF85204FE2}"/>
          </ac:picMkLst>
        </pc:picChg>
        <pc:picChg chg="add del mod">
          <ac:chgData name="duane wegner" userId="a698117e4f23a335" providerId="LiveId" clId="{057E6BF0-E021-44CE-A602-D5DCF648F401}" dt="2025-08-18T01:04:43.178" v="1547"/>
          <ac:picMkLst>
            <pc:docMk/>
            <pc:sldMk cId="2236724200" sldId="270"/>
            <ac:picMk id="13" creationId="{903C8F94-397B-5D02-1028-A26F845BC6EE}"/>
          </ac:picMkLst>
        </pc:picChg>
        <pc:picChg chg="add mod">
          <ac:chgData name="duane wegner" userId="a698117e4f23a335" providerId="LiveId" clId="{057E6BF0-E021-44CE-A602-D5DCF648F401}" dt="2025-08-18T01:26:56.584" v="1548"/>
          <ac:picMkLst>
            <pc:docMk/>
            <pc:sldMk cId="2236724200" sldId="270"/>
            <ac:picMk id="16" creationId="{81D43296-DC70-BEC5-593B-A20D7EA4D163}"/>
          </ac:picMkLst>
        </pc:picChg>
      </pc:sldChg>
      <pc:sldChg chg="addSp delSp modSp add mod modTransition modAnim">
        <pc:chgData name="duane wegner" userId="a698117e4f23a335" providerId="LiveId" clId="{057E6BF0-E021-44CE-A602-D5DCF648F401}" dt="2025-08-18T01:26:56.584" v="1548"/>
        <pc:sldMkLst>
          <pc:docMk/>
          <pc:sldMk cId="438552727" sldId="271"/>
        </pc:sldMkLst>
        <pc:spChg chg="add">
          <ac:chgData name="duane wegner" userId="a698117e4f23a335" providerId="LiveId" clId="{057E6BF0-E021-44CE-A602-D5DCF648F401}" dt="2025-08-17T18:32:28.403" v="642"/>
          <ac:spMkLst>
            <pc:docMk/>
            <pc:sldMk cId="438552727" sldId="271"/>
            <ac:spMk id="2" creationId="{F42CBED3-D5FE-0BB8-59EF-A06EE97B83DA}"/>
          </ac:spMkLst>
        </pc:spChg>
        <pc:spChg chg="add mod">
          <ac:chgData name="duane wegner" userId="a698117e4f23a335" providerId="LiveId" clId="{057E6BF0-E021-44CE-A602-D5DCF648F401}" dt="2025-08-17T18:32:33.407" v="644"/>
          <ac:spMkLst>
            <pc:docMk/>
            <pc:sldMk cId="438552727" sldId="271"/>
            <ac:spMk id="3" creationId="{5B11AA65-65F4-5662-C18A-35E4F991EF89}"/>
          </ac:spMkLst>
        </pc:spChg>
        <pc:spChg chg="add">
          <ac:chgData name="duane wegner" userId="a698117e4f23a335" providerId="LiveId" clId="{057E6BF0-E021-44CE-A602-D5DCF648F401}" dt="2025-08-17T18:33:46.732" v="650"/>
          <ac:spMkLst>
            <pc:docMk/>
            <pc:sldMk cId="438552727" sldId="271"/>
            <ac:spMk id="5" creationId="{FC8DBECC-BBB0-A64A-F204-DB5A8E4F25A8}"/>
          </ac:spMkLst>
        </pc:spChg>
        <pc:spChg chg="mod">
          <ac:chgData name="duane wegner" userId="a698117e4f23a335" providerId="LiveId" clId="{057E6BF0-E021-44CE-A602-D5DCF648F401}" dt="2025-08-17T18:35:52.728" v="698" actId="113"/>
          <ac:spMkLst>
            <pc:docMk/>
            <pc:sldMk cId="438552727" sldId="271"/>
            <ac:spMk id="10" creationId="{309AC29E-1B0C-2282-5283-DD71625EADD2}"/>
          </ac:spMkLst>
        </pc:spChg>
        <pc:picChg chg="del">
          <ac:chgData name="duane wegner" userId="a698117e4f23a335" providerId="LiveId" clId="{057E6BF0-E021-44CE-A602-D5DCF648F401}" dt="2025-08-17T18:35:59.027" v="699" actId="478"/>
          <ac:picMkLst>
            <pc:docMk/>
            <pc:sldMk cId="438552727" sldId="271"/>
            <ac:picMk id="6" creationId="{725E36AE-44E5-9C89-1309-FB91189FB087}"/>
          </ac:picMkLst>
        </pc:picChg>
        <pc:picChg chg="del">
          <ac:chgData name="duane wegner" userId="a698117e4f23a335" providerId="LiveId" clId="{057E6BF0-E021-44CE-A602-D5DCF648F401}" dt="2025-08-17T18:35:59.745" v="700" actId="478"/>
          <ac:picMkLst>
            <pc:docMk/>
            <pc:sldMk cId="438552727" sldId="271"/>
            <ac:picMk id="8" creationId="{C3E90939-BA02-A8E9-82A1-B867ACE6AA16}"/>
          </ac:picMkLst>
        </pc:picChg>
        <pc:picChg chg="add mod">
          <ac:chgData name="duane wegner" userId="a698117e4f23a335" providerId="LiveId" clId="{057E6BF0-E021-44CE-A602-D5DCF648F401}" dt="2025-08-17T18:36:51.855" v="703" actId="14100"/>
          <ac:picMkLst>
            <pc:docMk/>
            <pc:sldMk cId="438552727" sldId="271"/>
            <ac:picMk id="11" creationId="{184E0D29-40C3-E973-218A-F4AA134AB1B1}"/>
          </ac:picMkLst>
        </pc:picChg>
        <pc:picChg chg="add mod">
          <ac:chgData name="duane wegner" userId="a698117e4f23a335" providerId="LiveId" clId="{057E6BF0-E021-44CE-A602-D5DCF648F401}" dt="2025-08-17T18:37:05.894" v="705" actId="1076"/>
          <ac:picMkLst>
            <pc:docMk/>
            <pc:sldMk cId="438552727" sldId="271"/>
            <ac:picMk id="13" creationId="{57717E91-80F6-9ED4-4ADC-EFAF23DDDBCC}"/>
          </ac:picMkLst>
        </pc:picChg>
        <pc:picChg chg="add del mod">
          <ac:chgData name="duane wegner" userId="a698117e4f23a335" providerId="LiveId" clId="{057E6BF0-E021-44CE-A602-D5DCF648F401}" dt="2025-08-18T01:04:43.178" v="1547"/>
          <ac:picMkLst>
            <pc:docMk/>
            <pc:sldMk cId="438552727" sldId="271"/>
            <ac:picMk id="15" creationId="{C9802FFC-BDA2-8CC6-F532-126D5819765E}"/>
          </ac:picMkLst>
        </pc:picChg>
        <pc:picChg chg="add mod">
          <ac:chgData name="duane wegner" userId="a698117e4f23a335" providerId="LiveId" clId="{057E6BF0-E021-44CE-A602-D5DCF648F401}" dt="2025-08-18T01:26:56.584" v="1548"/>
          <ac:picMkLst>
            <pc:docMk/>
            <pc:sldMk cId="438552727" sldId="271"/>
            <ac:picMk id="18" creationId="{5D7521CC-48E5-4591-7CF5-986B5AA2D430}"/>
          </ac:picMkLst>
        </pc:picChg>
      </pc:sldChg>
      <pc:sldChg chg="addSp delSp modSp add mod modTransition modAnim">
        <pc:chgData name="duane wegner" userId="a698117e4f23a335" providerId="LiveId" clId="{057E6BF0-E021-44CE-A602-D5DCF648F401}" dt="2025-08-18T01:26:56.584" v="1548"/>
        <pc:sldMkLst>
          <pc:docMk/>
          <pc:sldMk cId="4063922250" sldId="272"/>
        </pc:sldMkLst>
        <pc:spChg chg="mod">
          <ac:chgData name="duane wegner" userId="a698117e4f23a335" providerId="LiveId" clId="{057E6BF0-E021-44CE-A602-D5DCF648F401}" dt="2025-08-17T18:39:01.132" v="737" actId="113"/>
          <ac:spMkLst>
            <pc:docMk/>
            <pc:sldMk cId="4063922250" sldId="272"/>
            <ac:spMk id="10" creationId="{7C11EA4A-7D24-B34D-8D86-3BFA2766B5A7}"/>
          </ac:spMkLst>
        </pc:spChg>
        <pc:picChg chg="add mod">
          <ac:chgData name="duane wegner" userId="a698117e4f23a335" providerId="LiveId" clId="{057E6BF0-E021-44CE-A602-D5DCF648F401}" dt="2025-08-17T18:38:37.031" v="729" actId="14100"/>
          <ac:picMkLst>
            <pc:docMk/>
            <pc:sldMk cId="4063922250" sldId="272"/>
            <ac:picMk id="3" creationId="{2E15B663-48CE-6975-DB8F-ED75074672C8}"/>
          </ac:picMkLst>
        </pc:picChg>
        <pc:picChg chg="add mod">
          <ac:chgData name="duane wegner" userId="a698117e4f23a335" providerId="LiveId" clId="{057E6BF0-E021-44CE-A602-D5DCF648F401}" dt="2025-08-17T18:38:49.507" v="731" actId="1076"/>
          <ac:picMkLst>
            <pc:docMk/>
            <pc:sldMk cId="4063922250" sldId="272"/>
            <ac:picMk id="6" creationId="{0471F935-1C6F-DC5B-131D-628E91E43979}"/>
          </ac:picMkLst>
        </pc:picChg>
        <pc:picChg chg="add del mod">
          <ac:chgData name="duane wegner" userId="a698117e4f23a335" providerId="LiveId" clId="{057E6BF0-E021-44CE-A602-D5DCF648F401}" dt="2025-08-18T01:04:43.178" v="1547"/>
          <ac:picMkLst>
            <pc:docMk/>
            <pc:sldMk cId="4063922250" sldId="272"/>
            <ac:picMk id="8" creationId="{A9B3367F-B394-750C-B141-B0A5A2734489}"/>
          </ac:picMkLst>
        </pc:picChg>
        <pc:picChg chg="del">
          <ac:chgData name="duane wegner" userId="a698117e4f23a335" providerId="LiveId" clId="{057E6BF0-E021-44CE-A602-D5DCF648F401}" dt="2025-08-17T18:37:16.994" v="707" actId="478"/>
          <ac:picMkLst>
            <pc:docMk/>
            <pc:sldMk cId="4063922250" sldId="272"/>
            <ac:picMk id="11" creationId="{1BE2A711-74C0-4EDF-FE10-8FCF881A5272}"/>
          </ac:picMkLst>
        </pc:picChg>
        <pc:picChg chg="del">
          <ac:chgData name="duane wegner" userId="a698117e4f23a335" providerId="LiveId" clId="{057E6BF0-E021-44CE-A602-D5DCF648F401}" dt="2025-08-17T18:37:17.785" v="708" actId="478"/>
          <ac:picMkLst>
            <pc:docMk/>
            <pc:sldMk cId="4063922250" sldId="272"/>
            <ac:picMk id="13" creationId="{B9080255-50A5-75BD-DDB1-8BA1E1DED818}"/>
          </ac:picMkLst>
        </pc:picChg>
        <pc:picChg chg="add mod">
          <ac:chgData name="duane wegner" userId="a698117e4f23a335" providerId="LiveId" clId="{057E6BF0-E021-44CE-A602-D5DCF648F401}" dt="2025-08-18T01:26:56.584" v="1548"/>
          <ac:picMkLst>
            <pc:docMk/>
            <pc:sldMk cId="4063922250" sldId="272"/>
            <ac:picMk id="15" creationId="{55875622-971C-5B91-6993-F1061E47AA40}"/>
          </ac:picMkLst>
        </pc:picChg>
      </pc:sldChg>
      <pc:sldChg chg="addSp delSp modSp add mod modTransition modAnim">
        <pc:chgData name="duane wegner" userId="a698117e4f23a335" providerId="LiveId" clId="{057E6BF0-E021-44CE-A602-D5DCF648F401}" dt="2025-08-18T01:29:05.481" v="1557"/>
        <pc:sldMkLst>
          <pc:docMk/>
          <pc:sldMk cId="3409772035" sldId="273"/>
        </pc:sldMkLst>
        <pc:spChg chg="mod">
          <ac:chgData name="duane wegner" userId="a698117e4f23a335" providerId="LiveId" clId="{057E6BF0-E021-44CE-A602-D5DCF648F401}" dt="2025-08-17T18:42:52.577" v="799" actId="113"/>
          <ac:spMkLst>
            <pc:docMk/>
            <pc:sldMk cId="3409772035" sldId="273"/>
            <ac:spMk id="10" creationId="{6DC79036-3618-D885-8C46-E388EAE9E0AA}"/>
          </ac:spMkLst>
        </pc:spChg>
        <pc:picChg chg="del">
          <ac:chgData name="duane wegner" userId="a698117e4f23a335" providerId="LiveId" clId="{057E6BF0-E021-44CE-A602-D5DCF648F401}" dt="2025-08-17T18:42:54.747" v="800" actId="478"/>
          <ac:picMkLst>
            <pc:docMk/>
            <pc:sldMk cId="3409772035" sldId="273"/>
            <ac:picMk id="3" creationId="{CFF1BAD4-54EC-D2F2-149C-4C3FFE8B9ED9}"/>
          </ac:picMkLst>
        </pc:picChg>
        <pc:picChg chg="add mod">
          <ac:chgData name="duane wegner" userId="a698117e4f23a335" providerId="LiveId" clId="{057E6BF0-E021-44CE-A602-D5DCF648F401}" dt="2025-08-17T18:43:27.116" v="804" actId="14100"/>
          <ac:picMkLst>
            <pc:docMk/>
            <pc:sldMk cId="3409772035" sldId="273"/>
            <ac:picMk id="5" creationId="{FF9DFEC3-BE2B-2C4E-5ED3-251B5F7FCB12}"/>
          </ac:picMkLst>
        </pc:picChg>
        <pc:picChg chg="del">
          <ac:chgData name="duane wegner" userId="a698117e4f23a335" providerId="LiveId" clId="{057E6BF0-E021-44CE-A602-D5DCF648F401}" dt="2025-08-17T18:42:55.347" v="801" actId="478"/>
          <ac:picMkLst>
            <pc:docMk/>
            <pc:sldMk cId="3409772035" sldId="273"/>
            <ac:picMk id="6" creationId="{2BF0FCC3-A269-B97F-42C7-9E4C40FD379C}"/>
          </ac:picMkLst>
        </pc:picChg>
        <pc:picChg chg="add mod">
          <ac:chgData name="duane wegner" userId="a698117e4f23a335" providerId="LiveId" clId="{057E6BF0-E021-44CE-A602-D5DCF648F401}" dt="2025-08-17T18:45:38.155" v="807" actId="1076"/>
          <ac:picMkLst>
            <pc:docMk/>
            <pc:sldMk cId="3409772035" sldId="273"/>
            <ac:picMk id="8" creationId="{4B14CF4E-1AEF-07F1-EB82-27348CFFD79F}"/>
          </ac:picMkLst>
        </pc:picChg>
        <pc:picChg chg="add del mod">
          <ac:chgData name="duane wegner" userId="a698117e4f23a335" providerId="LiveId" clId="{057E6BF0-E021-44CE-A602-D5DCF648F401}" dt="2025-08-18T01:04:43.178" v="1547"/>
          <ac:picMkLst>
            <pc:docMk/>
            <pc:sldMk cId="3409772035" sldId="273"/>
            <ac:picMk id="12" creationId="{E881B24A-92A4-4B4D-782C-4DD00A90FF1B}"/>
          </ac:picMkLst>
        </pc:picChg>
        <pc:picChg chg="add del mod">
          <ac:chgData name="duane wegner" userId="a698117e4f23a335" providerId="LiveId" clId="{057E6BF0-E021-44CE-A602-D5DCF648F401}" dt="2025-08-18T01:28:16.245" v="1550"/>
          <ac:picMkLst>
            <pc:docMk/>
            <pc:sldMk cId="3409772035" sldId="273"/>
            <ac:picMk id="15" creationId="{46B848F1-F6AE-EB05-B80D-5BE6683749B8}"/>
          </ac:picMkLst>
        </pc:picChg>
        <pc:picChg chg="add del mod ord">
          <ac:chgData name="duane wegner" userId="a698117e4f23a335" providerId="LiveId" clId="{057E6BF0-E021-44CE-A602-D5DCF648F401}" dt="2025-08-18T01:28:23.480" v="1551"/>
          <ac:picMkLst>
            <pc:docMk/>
            <pc:sldMk cId="3409772035" sldId="273"/>
            <ac:picMk id="17" creationId="{32A3307B-8759-F95E-6D3C-DD3BDAA65433}"/>
          </ac:picMkLst>
        </pc:picChg>
        <pc:picChg chg="add del mod">
          <ac:chgData name="duane wegner" userId="a698117e4f23a335" providerId="LiveId" clId="{057E6BF0-E021-44CE-A602-D5DCF648F401}" dt="2025-08-18T01:28:26.231" v="1553"/>
          <ac:picMkLst>
            <pc:docMk/>
            <pc:sldMk cId="3409772035" sldId="273"/>
            <ac:picMk id="18" creationId="{72FDBDE5-2619-2E35-82C8-EC9813F00D6A}"/>
          </ac:picMkLst>
        </pc:picChg>
        <pc:picChg chg="add del mod ord">
          <ac:chgData name="duane wegner" userId="a698117e4f23a335" providerId="LiveId" clId="{057E6BF0-E021-44CE-A602-D5DCF648F401}" dt="2025-08-18T01:28:32.242" v="1554"/>
          <ac:picMkLst>
            <pc:docMk/>
            <pc:sldMk cId="3409772035" sldId="273"/>
            <ac:picMk id="21" creationId="{6A11A67E-265C-BAA5-72D8-EBC6954C63ED}"/>
          </ac:picMkLst>
        </pc:picChg>
        <pc:picChg chg="add del mod">
          <ac:chgData name="duane wegner" userId="a698117e4f23a335" providerId="LiveId" clId="{057E6BF0-E021-44CE-A602-D5DCF648F401}" dt="2025-08-18T01:28:40.779" v="1556"/>
          <ac:picMkLst>
            <pc:docMk/>
            <pc:sldMk cId="3409772035" sldId="273"/>
            <ac:picMk id="22" creationId="{D586EBB2-002A-D0F8-10B4-1091FA739B1F}"/>
          </ac:picMkLst>
        </pc:picChg>
        <pc:picChg chg="add del mod ord">
          <ac:chgData name="duane wegner" userId="a698117e4f23a335" providerId="LiveId" clId="{057E6BF0-E021-44CE-A602-D5DCF648F401}" dt="2025-08-18T01:29:05.481" v="1557"/>
          <ac:picMkLst>
            <pc:docMk/>
            <pc:sldMk cId="3409772035" sldId="273"/>
            <ac:picMk id="25" creationId="{E26AC746-135E-5D78-C0AE-2A1D9862B37E}"/>
          </ac:picMkLst>
        </pc:picChg>
        <pc:picChg chg="add mod">
          <ac:chgData name="duane wegner" userId="a698117e4f23a335" providerId="LiveId" clId="{057E6BF0-E021-44CE-A602-D5DCF648F401}" dt="2025-08-18T01:29:05.481" v="1557"/>
          <ac:picMkLst>
            <pc:docMk/>
            <pc:sldMk cId="3409772035" sldId="273"/>
            <ac:picMk id="26" creationId="{3353C7A2-D02A-7798-F268-44418029D417}"/>
          </ac:picMkLst>
        </pc:picChg>
      </pc:sldChg>
      <pc:sldChg chg="addSp delSp modSp add mod modTransition modAnim">
        <pc:chgData name="duane wegner" userId="a698117e4f23a335" providerId="LiveId" clId="{057E6BF0-E021-44CE-A602-D5DCF648F401}" dt="2025-08-18T01:26:56.584" v="1548"/>
        <pc:sldMkLst>
          <pc:docMk/>
          <pc:sldMk cId="4213243275" sldId="274"/>
        </pc:sldMkLst>
        <pc:spChg chg="mod">
          <ac:chgData name="duane wegner" userId="a698117e4f23a335" providerId="LiveId" clId="{057E6BF0-E021-44CE-A602-D5DCF648F401}" dt="2025-08-17T18:40:32.658" v="765" actId="113"/>
          <ac:spMkLst>
            <pc:docMk/>
            <pc:sldMk cId="4213243275" sldId="274"/>
            <ac:spMk id="10" creationId="{6916F1D5-B408-759F-17FE-ECDC0657E8CB}"/>
          </ac:spMkLst>
        </pc:spChg>
        <pc:picChg chg="del">
          <ac:chgData name="duane wegner" userId="a698117e4f23a335" providerId="LiveId" clId="{057E6BF0-E021-44CE-A602-D5DCF648F401}" dt="2025-08-17T18:40:35.125" v="767" actId="478"/>
          <ac:picMkLst>
            <pc:docMk/>
            <pc:sldMk cId="4213243275" sldId="274"/>
            <ac:picMk id="3" creationId="{922AB22B-A010-723E-5E19-A5E003F5A1AF}"/>
          </ac:picMkLst>
        </pc:picChg>
        <pc:picChg chg="add mod">
          <ac:chgData name="duane wegner" userId="a698117e4f23a335" providerId="LiveId" clId="{057E6BF0-E021-44CE-A602-D5DCF648F401}" dt="2025-08-17T18:41:02.784" v="770" actId="14100"/>
          <ac:picMkLst>
            <pc:docMk/>
            <pc:sldMk cId="4213243275" sldId="274"/>
            <ac:picMk id="5" creationId="{8809C14B-FBC7-6FB0-379F-FD9EBF09AEA5}"/>
          </ac:picMkLst>
        </pc:picChg>
        <pc:picChg chg="del">
          <ac:chgData name="duane wegner" userId="a698117e4f23a335" providerId="LiveId" clId="{057E6BF0-E021-44CE-A602-D5DCF648F401}" dt="2025-08-17T18:40:34.550" v="766" actId="478"/>
          <ac:picMkLst>
            <pc:docMk/>
            <pc:sldMk cId="4213243275" sldId="274"/>
            <ac:picMk id="6" creationId="{20B330B7-F1F1-99CD-9729-906A79C88F6B}"/>
          </ac:picMkLst>
        </pc:picChg>
        <pc:picChg chg="add mod">
          <ac:chgData name="duane wegner" userId="a698117e4f23a335" providerId="LiveId" clId="{057E6BF0-E021-44CE-A602-D5DCF648F401}" dt="2025-08-17T18:41:19.760" v="772" actId="1076"/>
          <ac:picMkLst>
            <pc:docMk/>
            <pc:sldMk cId="4213243275" sldId="274"/>
            <ac:picMk id="8" creationId="{D52AEC64-8ACB-EE72-E84C-75C4113299AD}"/>
          </ac:picMkLst>
        </pc:picChg>
        <pc:picChg chg="add del mod">
          <ac:chgData name="duane wegner" userId="a698117e4f23a335" providerId="LiveId" clId="{057E6BF0-E021-44CE-A602-D5DCF648F401}" dt="2025-08-18T01:04:43.178" v="1547"/>
          <ac:picMkLst>
            <pc:docMk/>
            <pc:sldMk cId="4213243275" sldId="274"/>
            <ac:picMk id="12" creationId="{513B9DA2-D0CF-7334-F5CE-AF4A4827924C}"/>
          </ac:picMkLst>
        </pc:picChg>
        <pc:picChg chg="add mod">
          <ac:chgData name="duane wegner" userId="a698117e4f23a335" providerId="LiveId" clId="{057E6BF0-E021-44CE-A602-D5DCF648F401}" dt="2025-08-18T01:26:56.584" v="1548"/>
          <ac:picMkLst>
            <pc:docMk/>
            <pc:sldMk cId="4213243275" sldId="274"/>
            <ac:picMk id="15" creationId="{E8F9DE14-A12F-55AE-29E1-448188AC2DFE}"/>
          </ac:picMkLst>
        </pc:picChg>
      </pc:sldChg>
      <pc:sldChg chg="addSp delSp modSp add mod ord modTransition modAnim">
        <pc:chgData name="duane wegner" userId="a698117e4f23a335" providerId="LiveId" clId="{057E6BF0-E021-44CE-A602-D5DCF648F401}" dt="2025-08-18T01:26:56.584" v="1548"/>
        <pc:sldMkLst>
          <pc:docMk/>
          <pc:sldMk cId="3220373344" sldId="275"/>
        </pc:sldMkLst>
        <pc:spChg chg="add del mod">
          <ac:chgData name="duane wegner" userId="a698117e4f23a335" providerId="LiveId" clId="{057E6BF0-E021-44CE-A602-D5DCF648F401}" dt="2025-08-17T19:12:41.743" v="1043" actId="478"/>
          <ac:spMkLst>
            <pc:docMk/>
            <pc:sldMk cId="3220373344" sldId="275"/>
            <ac:spMk id="2" creationId="{3085FCB8-C3E9-B036-E682-FA0115F720BB}"/>
          </ac:spMkLst>
        </pc:spChg>
        <pc:spChg chg="mod">
          <ac:chgData name="duane wegner" userId="a698117e4f23a335" providerId="LiveId" clId="{057E6BF0-E021-44CE-A602-D5DCF648F401}" dt="2025-08-17T19:16:55.201" v="1082" actId="1076"/>
          <ac:spMkLst>
            <pc:docMk/>
            <pc:sldMk cId="3220373344" sldId="275"/>
            <ac:spMk id="174" creationId="{48C4C484-54F0-D31D-DF25-7B74AB716B9A}"/>
          </ac:spMkLst>
        </pc:spChg>
        <pc:graphicFrameChg chg="add mod modGraphic">
          <ac:chgData name="duane wegner" userId="a698117e4f23a335" providerId="LiveId" clId="{057E6BF0-E021-44CE-A602-D5DCF648F401}" dt="2025-08-18T00:36:52.002" v="1545" actId="14100"/>
          <ac:graphicFrameMkLst>
            <pc:docMk/>
            <pc:sldMk cId="3220373344" sldId="275"/>
            <ac:graphicFrameMk id="4" creationId="{914CB798-4D00-78E5-3489-69678ECF8776}"/>
          </ac:graphicFrameMkLst>
        </pc:graphicFrameChg>
        <pc:graphicFrameChg chg="add">
          <ac:chgData name="duane wegner" userId="a698117e4f23a335" providerId="LiveId" clId="{057E6BF0-E021-44CE-A602-D5DCF648F401}" dt="2025-08-17T19:15:11.409" v="1066"/>
          <ac:graphicFrameMkLst>
            <pc:docMk/>
            <pc:sldMk cId="3220373344" sldId="275"/>
            <ac:graphicFrameMk id="5" creationId="{ECA68B1C-5B0A-666F-8A1C-5994F103933C}"/>
          </ac:graphicFrameMkLst>
        </pc:graphicFrameChg>
        <pc:graphicFrameChg chg="add del">
          <ac:chgData name="duane wegner" userId="a698117e4f23a335" providerId="LiveId" clId="{057E6BF0-E021-44CE-A602-D5DCF648F401}" dt="2025-08-17T19:15:54.141" v="1073" actId="3680"/>
          <ac:graphicFrameMkLst>
            <pc:docMk/>
            <pc:sldMk cId="3220373344" sldId="275"/>
            <ac:graphicFrameMk id="6" creationId="{D55A458F-2E3B-CD45-3D68-94AA302E2F10}"/>
          </ac:graphicFrameMkLst>
        </pc:graphicFrameChg>
        <pc:picChg chg="add del">
          <ac:chgData name="duane wegner" userId="a698117e4f23a335" providerId="LiveId" clId="{057E6BF0-E021-44CE-A602-D5DCF648F401}" dt="2025-08-17T19:12:28.743" v="1038" actId="478"/>
          <ac:picMkLst>
            <pc:docMk/>
            <pc:sldMk cId="3220373344" sldId="275"/>
            <ac:picMk id="3" creationId="{88FC4E20-CDE7-30D5-A40F-DCB9D6E6E7AA}"/>
          </ac:picMkLst>
        </pc:picChg>
        <pc:picChg chg="add del mod">
          <ac:chgData name="duane wegner" userId="a698117e4f23a335" providerId="LiveId" clId="{057E6BF0-E021-44CE-A602-D5DCF648F401}" dt="2025-08-18T01:04:43.178" v="1547"/>
          <ac:picMkLst>
            <pc:docMk/>
            <pc:sldMk cId="3220373344" sldId="275"/>
            <ac:picMk id="9" creationId="{B3FD3C76-9D19-DA67-4D4A-9CCAA97FDAEC}"/>
          </ac:picMkLst>
        </pc:picChg>
        <pc:picChg chg="add mod">
          <ac:chgData name="duane wegner" userId="a698117e4f23a335" providerId="LiveId" clId="{057E6BF0-E021-44CE-A602-D5DCF648F401}" dt="2025-08-18T01:26:56.584" v="1548"/>
          <ac:picMkLst>
            <pc:docMk/>
            <pc:sldMk cId="3220373344" sldId="275"/>
            <ac:picMk id="12" creationId="{41CCD1F7-C427-7B4F-45A6-FDAF48E85B43}"/>
          </ac:picMkLst>
        </pc:picChg>
      </pc:sldChg>
      <pc:sldChg chg="modSp add del mod">
        <pc:chgData name="duane wegner" userId="a698117e4f23a335" providerId="LiveId" clId="{057E6BF0-E021-44CE-A602-D5DCF648F401}" dt="2025-08-17T23:15:52.706" v="1129" actId="47"/>
        <pc:sldMkLst>
          <pc:docMk/>
          <pc:sldMk cId="4202860663" sldId="276"/>
        </pc:sldMkLst>
        <pc:spChg chg="mod">
          <ac:chgData name="duane wegner" userId="a698117e4f23a335" providerId="LiveId" clId="{057E6BF0-E021-44CE-A602-D5DCF648F401}" dt="2025-08-17T19:21:13.574" v="1114" actId="1076"/>
          <ac:spMkLst>
            <pc:docMk/>
            <pc:sldMk cId="4202860663" sldId="276"/>
            <ac:spMk id="174" creationId="{C54CC943-12FA-F746-4BE6-2B6EE62EB59D}"/>
          </ac:spMkLst>
        </pc:spChg>
        <pc:graphicFrameChg chg="mod modGraphic">
          <ac:chgData name="duane wegner" userId="a698117e4f23a335" providerId="LiveId" clId="{057E6BF0-E021-44CE-A602-D5DCF648F401}" dt="2025-08-17T23:15:27.979" v="1121" actId="6549"/>
          <ac:graphicFrameMkLst>
            <pc:docMk/>
            <pc:sldMk cId="4202860663" sldId="276"/>
            <ac:graphicFrameMk id="4" creationId="{6C551F65-D318-A7D0-DB3D-D3DB99C817C3}"/>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99F5674A-15A0-C778-38AE-7183E15A8067}"/>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E1EC71A3-2173-92A8-5FA7-4BE4EA1ADA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a:extLst>
              <a:ext uri="{FF2B5EF4-FFF2-40B4-BE49-F238E27FC236}">
                <a16:creationId xmlns:a16="http://schemas.microsoft.com/office/drawing/2014/main" id="{7CC2C20B-DB68-EAD3-FDDC-38B3880249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296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18.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clang.llvm.org/extra/clang-tidy" TargetMode="External"/><Relationship Id="rId13"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hyperlink" Target="https://github.com/google/googletest" TargetMode="External"/><Relationship Id="rId12" Type="http://schemas.openxmlformats.org/officeDocument/2006/relationships/hyperlink" Target="https://www.veracode.com/why-veracode/" TargetMode="External"/><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hyperlink" Target="http://cppcheck.sourceforge.net/" TargetMode="External"/><Relationship Id="rId11" Type="http://schemas.openxmlformats.org/officeDocument/2006/relationships/hyperlink" Target="https://valgrind.org/docs/manual/mc-manual.html" TargetMode="External"/><Relationship Id="rId5" Type="http://schemas.openxmlformats.org/officeDocument/2006/relationships/notesSlide" Target="../notesSlides/notesSlide14.xml"/><Relationship Id="rId10" Type="http://schemas.openxmlformats.org/officeDocument/2006/relationships/hyperlink" Target="https://docs.sonarsource.com/" TargetMode="External"/><Relationship Id="rId4" Type="http://schemas.openxmlformats.org/officeDocument/2006/relationships/slideLayout" Target="../slideLayouts/slideLayout2.xml"/><Relationship Id="rId9" Type="http://schemas.openxmlformats.org/officeDocument/2006/relationships/hyperlink" Target="https://www.microfocus.com/en-us/products/fortify-overview" TargetMode="External"/><Relationship Id="rId1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Duane Wegner</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3" name="Audio 12">
            <a:hlinkClick r:id="" action="ppaction://media"/>
            <a:extLst>
              <a:ext uri="{FF2B5EF4-FFF2-40B4-BE49-F238E27FC236}">
                <a16:creationId xmlns:a16="http://schemas.microsoft.com/office/drawing/2014/main" id="{37EB47A6-66D1-80C7-6165-B144D7C92C7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62"/>
    </mc:Choice>
    <mc:Fallback>
      <p:transition spd="slow" advTm="8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EB4E7-2AB2-22C4-953F-F54CE9786190}"/>
            </a:ext>
          </a:extLst>
        </p:cNvPr>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96222171-8C79-556F-C5EB-17AFD76FCC9C}"/>
              </a:ext>
            </a:extLst>
          </p:cNvPr>
          <p:cNvSpPr txBox="1">
            <a:spLocks noGrp="1"/>
          </p:cNvSpPr>
          <p:nvPr>
            <p:ph type="title"/>
          </p:nvPr>
        </p:nvSpPr>
        <p:spPr>
          <a:xfrm>
            <a:off x="2895600" y="763588"/>
            <a:ext cx="8610600" cy="1293812"/>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cont.</a:t>
            </a:r>
            <a:endParaRPr dirty="0"/>
          </a:p>
        </p:txBody>
      </p:sp>
      <p:pic>
        <p:nvPicPr>
          <p:cNvPr id="9" name="Google Shape;197;g9504e29505_0_0" descr="Green Pace logo">
            <a:extLst>
              <a:ext uri="{FF2B5EF4-FFF2-40B4-BE49-F238E27FC236}">
                <a16:creationId xmlns:a16="http://schemas.microsoft.com/office/drawing/2014/main" id="{59B6164F-763B-5C1D-96D5-F295D63D2392}"/>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10" name="Rectangle 1">
            <a:extLst>
              <a:ext uri="{FF2B5EF4-FFF2-40B4-BE49-F238E27FC236}">
                <a16:creationId xmlns:a16="http://schemas.microsoft.com/office/drawing/2014/main" id="{309AC29E-1B0C-2282-5283-DD71625EADD2}"/>
              </a:ext>
            </a:extLst>
          </p:cNvPr>
          <p:cNvSpPr>
            <a:spLocks noGrp="1" noChangeArrowheads="1"/>
          </p:cNvSpPr>
          <p:nvPr>
            <p:ph type="body" idx="1"/>
          </p:nvPr>
        </p:nvSpPr>
        <p:spPr bwMode="auto">
          <a:xfrm>
            <a:off x="221324" y="1658462"/>
            <a:ext cx="5792008" cy="488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indent="0">
              <a:buNone/>
            </a:pPr>
            <a:r>
              <a:rPr lang="en-US" sz="1800" b="1" dirty="0"/>
              <a:t>Coding Vulnerability: </a:t>
            </a:r>
            <a:r>
              <a:rPr lang="en-US" sz="1800" dirty="0"/>
              <a:t>Unexpected initial </a:t>
            </a:r>
            <a:r>
              <a:rPr lang="en-US" sz="1800" dirty="0" err="1"/>
              <a:t>stateTest</a:t>
            </a:r>
            <a:r>
              <a:rPr lang="en-US" sz="1800" dirty="0"/>
              <a:t> </a:t>
            </a:r>
            <a:r>
              <a:rPr lang="en-US" sz="1800" b="1" dirty="0"/>
              <a:t>Type: </a:t>
            </a:r>
            <a:r>
              <a:rPr lang="en-US" sz="1800" dirty="0"/>
              <a:t>Positive</a:t>
            </a:r>
          </a:p>
          <a:p>
            <a:r>
              <a:rPr lang="en-US" sz="1800" b="1" dirty="0"/>
              <a:t>Description:</a:t>
            </a:r>
          </a:p>
          <a:p>
            <a:pPr lvl="1"/>
            <a:r>
              <a:rPr lang="en-US" sz="1600" dirty="0"/>
              <a:t>Verifies that a new collection is empty upon creation.</a:t>
            </a:r>
          </a:p>
          <a:p>
            <a:pPr lvl="1"/>
            <a:r>
              <a:rPr lang="en-US" sz="1600" dirty="0"/>
              <a:t>Prevents logic errors caused by assuming a collection starts with elements.</a:t>
            </a:r>
          </a:p>
          <a:p>
            <a:r>
              <a:rPr lang="en-US" sz="1800" b="1" dirty="0"/>
              <a:t>Result: Passed</a:t>
            </a:r>
          </a:p>
          <a:p>
            <a:r>
              <a:rPr lang="en-US" sz="1800" b="1" dirty="0"/>
              <a:t>How to Take it Further:</a:t>
            </a:r>
          </a:p>
          <a:p>
            <a:pPr lvl="1"/>
            <a:r>
              <a:rPr lang="en-US" sz="1600" dirty="0"/>
              <a:t>Automate repeated checks for collections of different data types.</a:t>
            </a:r>
          </a:p>
          <a:p>
            <a:pPr lvl="1"/>
            <a:r>
              <a:rPr lang="en-US" sz="1600" dirty="0"/>
              <a:t>Add memory checks with tools like </a:t>
            </a:r>
            <a:r>
              <a:rPr lang="en-US" sz="1600" dirty="0" err="1"/>
              <a:t>Valgrind</a:t>
            </a:r>
            <a:r>
              <a:rPr lang="en-US" sz="1600" dirty="0"/>
              <a:t> to ensure proper allocation.</a:t>
            </a:r>
          </a:p>
          <a:p>
            <a:r>
              <a:rPr lang="en-US" sz="1800" b="1" dirty="0"/>
              <a:t>Framework Use:</a:t>
            </a:r>
          </a:p>
          <a:p>
            <a:pPr lvl="1"/>
            <a:r>
              <a:rPr lang="en-US" sz="1600" dirty="0"/>
              <a:t>Uses ASSERT_TRUE(collection-&gt;empty()) and ASSERT_EQ(collection-&gt;size(), 0).</a:t>
            </a:r>
            <a:endParaRPr kumimoji="0" lang="en-US" altLang="en-US" sz="1200" i="0" u="none" strike="noStrike" cap="none" normalizeH="0" baseline="0" dirty="0">
              <a:ln>
                <a:noFill/>
              </a:ln>
              <a:solidFill>
                <a:schemeClr val="tx1"/>
              </a:solidFill>
              <a:effectLst/>
              <a:latin typeface="Century Gothic" panose="020B0502020202020204" pitchFamily="34" charset="0"/>
            </a:endParaRPr>
          </a:p>
        </p:txBody>
      </p:sp>
      <p:pic>
        <p:nvPicPr>
          <p:cNvPr id="11" name="Picture 10">
            <a:extLst>
              <a:ext uri="{FF2B5EF4-FFF2-40B4-BE49-F238E27FC236}">
                <a16:creationId xmlns:a16="http://schemas.microsoft.com/office/drawing/2014/main" id="{184E0D29-40C3-E973-218A-F4AA134AB1B1}"/>
              </a:ext>
            </a:extLst>
          </p:cNvPr>
          <p:cNvPicPr>
            <a:picLocks noChangeAspect="1"/>
          </p:cNvPicPr>
          <p:nvPr/>
        </p:nvPicPr>
        <p:blipFill>
          <a:blip r:embed="rId5"/>
          <a:stretch>
            <a:fillRect/>
          </a:stretch>
        </p:blipFill>
        <p:spPr>
          <a:xfrm>
            <a:off x="6505185" y="2057400"/>
            <a:ext cx="4578889" cy="1640899"/>
          </a:xfrm>
          <a:prstGeom prst="rect">
            <a:avLst/>
          </a:prstGeom>
        </p:spPr>
      </p:pic>
      <p:pic>
        <p:nvPicPr>
          <p:cNvPr id="13" name="Picture 12">
            <a:extLst>
              <a:ext uri="{FF2B5EF4-FFF2-40B4-BE49-F238E27FC236}">
                <a16:creationId xmlns:a16="http://schemas.microsoft.com/office/drawing/2014/main" id="{57717E91-80F6-9ED4-4ADC-EFAF23DDDBCC}"/>
              </a:ext>
            </a:extLst>
          </p:cNvPr>
          <p:cNvPicPr>
            <a:picLocks noChangeAspect="1"/>
          </p:cNvPicPr>
          <p:nvPr/>
        </p:nvPicPr>
        <p:blipFill>
          <a:blip r:embed="rId6"/>
          <a:stretch>
            <a:fillRect/>
          </a:stretch>
        </p:blipFill>
        <p:spPr>
          <a:xfrm>
            <a:off x="6505185" y="4207411"/>
            <a:ext cx="4382112" cy="362001"/>
          </a:xfrm>
          <a:prstGeom prst="rect">
            <a:avLst/>
          </a:prstGeom>
        </p:spPr>
      </p:pic>
      <p:pic>
        <p:nvPicPr>
          <p:cNvPr id="18" name="Audio 17">
            <a:hlinkClick r:id="" action="ppaction://media"/>
            <a:extLst>
              <a:ext uri="{FF2B5EF4-FFF2-40B4-BE49-F238E27FC236}">
                <a16:creationId xmlns:a16="http://schemas.microsoft.com/office/drawing/2014/main" id="{5D7521CC-48E5-4591-7CF5-986B5AA2D43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38552727"/>
      </p:ext>
    </p:extLst>
  </p:cSld>
  <p:clrMapOvr>
    <a:masterClrMapping/>
  </p:clrMapOvr>
  <mc:AlternateContent xmlns:mc="http://schemas.openxmlformats.org/markup-compatibility/2006">
    <mc:Choice xmlns:p14="http://schemas.microsoft.com/office/powerpoint/2010/main" Requires="p14">
      <p:transition spd="slow" p14:dur="2000" advTm="14160"/>
    </mc:Choice>
    <mc:Fallback>
      <p:transition spd="slow" advTm="14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13817-C2F4-93ED-652A-03D7284AC3E1}"/>
            </a:ext>
          </a:extLst>
        </p:cNvPr>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F4981FB4-2227-9182-DD2E-C7E6AC4C012F}"/>
              </a:ext>
            </a:extLst>
          </p:cNvPr>
          <p:cNvSpPr txBox="1">
            <a:spLocks noGrp="1"/>
          </p:cNvSpPr>
          <p:nvPr>
            <p:ph type="title"/>
          </p:nvPr>
        </p:nvSpPr>
        <p:spPr>
          <a:xfrm>
            <a:off x="2895600" y="763588"/>
            <a:ext cx="8610600" cy="1293812"/>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cont.</a:t>
            </a:r>
            <a:endParaRPr dirty="0"/>
          </a:p>
        </p:txBody>
      </p:sp>
      <p:pic>
        <p:nvPicPr>
          <p:cNvPr id="9" name="Google Shape;197;g9504e29505_0_0" descr="Green Pace logo">
            <a:extLst>
              <a:ext uri="{FF2B5EF4-FFF2-40B4-BE49-F238E27FC236}">
                <a16:creationId xmlns:a16="http://schemas.microsoft.com/office/drawing/2014/main" id="{927C56B3-9530-55F0-4008-86DB532D48CB}"/>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10" name="Rectangle 1">
            <a:extLst>
              <a:ext uri="{FF2B5EF4-FFF2-40B4-BE49-F238E27FC236}">
                <a16:creationId xmlns:a16="http://schemas.microsoft.com/office/drawing/2014/main" id="{7C11EA4A-7D24-B34D-8D86-3BFA2766B5A7}"/>
              </a:ext>
            </a:extLst>
          </p:cNvPr>
          <p:cNvSpPr>
            <a:spLocks noGrp="1" noChangeArrowheads="1"/>
          </p:cNvSpPr>
          <p:nvPr>
            <p:ph type="body" idx="1"/>
          </p:nvPr>
        </p:nvSpPr>
        <p:spPr bwMode="auto">
          <a:xfrm>
            <a:off x="221324" y="1658463"/>
            <a:ext cx="5792008" cy="488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indent="0">
              <a:buNone/>
            </a:pPr>
            <a:r>
              <a:rPr lang="en-US" sz="1800" b="1" dirty="0"/>
              <a:t>Coding Vulnerability: </a:t>
            </a:r>
            <a:r>
              <a:rPr lang="en-US" sz="1800" dirty="0"/>
              <a:t>Testing failure </a:t>
            </a:r>
            <a:r>
              <a:rPr lang="en-US" sz="1800" dirty="0" err="1"/>
              <a:t>handlingTest</a:t>
            </a:r>
            <a:r>
              <a:rPr lang="en-US" sz="1800" dirty="0"/>
              <a:t> </a:t>
            </a:r>
            <a:r>
              <a:rPr lang="en-US" sz="1800" b="1" dirty="0"/>
              <a:t>Type: </a:t>
            </a:r>
            <a:r>
              <a:rPr lang="en-US" sz="1800" dirty="0"/>
              <a:t>Negative</a:t>
            </a:r>
          </a:p>
          <a:p>
            <a:r>
              <a:rPr lang="en-US" sz="1800" b="1" dirty="0"/>
              <a:t>Description:</a:t>
            </a:r>
          </a:p>
          <a:p>
            <a:pPr lvl="1"/>
            <a:r>
              <a:rPr lang="en-US" sz="1600" dirty="0"/>
              <a:t>Deliberately fails to demonstrate how Google Test detects failed conditions.</a:t>
            </a:r>
          </a:p>
          <a:p>
            <a:pPr lvl="1"/>
            <a:r>
              <a:rPr lang="en-US" sz="1600" dirty="0"/>
              <a:t>Useful for verifying that error reporting is working.</a:t>
            </a:r>
          </a:p>
          <a:p>
            <a:r>
              <a:rPr lang="en-US" sz="1800" b="1" dirty="0"/>
              <a:t>Result: </a:t>
            </a:r>
            <a:r>
              <a:rPr lang="en-US" sz="1800" dirty="0"/>
              <a:t>Failed </a:t>
            </a:r>
          </a:p>
          <a:p>
            <a:r>
              <a:rPr lang="en-US" sz="1800" b="1" dirty="0"/>
              <a:t>How to Take it Further:</a:t>
            </a:r>
          </a:p>
          <a:p>
            <a:pPr lvl="1"/>
            <a:r>
              <a:rPr lang="en-US" sz="1600" dirty="0"/>
              <a:t>Replace with actual edge-case negative tests like invalid input or out-of-range access.</a:t>
            </a:r>
          </a:p>
          <a:p>
            <a:pPr lvl="1"/>
            <a:r>
              <a:rPr lang="en-US" sz="1600" dirty="0"/>
              <a:t>Combine with exception handling tests for robust coverage.</a:t>
            </a:r>
          </a:p>
          <a:p>
            <a:r>
              <a:rPr lang="en-US" sz="1800" b="1" dirty="0"/>
              <a:t>Framework Use:</a:t>
            </a:r>
          </a:p>
          <a:p>
            <a:pPr lvl="1"/>
            <a:r>
              <a:rPr lang="en-US" sz="1600" dirty="0"/>
              <a:t>Uses FAIL() macro to intentionally trigger a failure.</a:t>
            </a:r>
            <a:endParaRPr kumimoji="0" lang="en-US" altLang="en-US" sz="1000" i="0" u="none" strike="noStrike" cap="none" normalizeH="0" baseline="0" dirty="0">
              <a:ln>
                <a:noFill/>
              </a:ln>
              <a:solidFill>
                <a:schemeClr val="tx1"/>
              </a:solidFill>
              <a:effectLst/>
              <a:latin typeface="Century Gothic" panose="020B0502020202020204" pitchFamily="34" charset="0"/>
            </a:endParaRPr>
          </a:p>
        </p:txBody>
      </p:sp>
      <p:pic>
        <p:nvPicPr>
          <p:cNvPr id="3" name="Picture 2">
            <a:extLst>
              <a:ext uri="{FF2B5EF4-FFF2-40B4-BE49-F238E27FC236}">
                <a16:creationId xmlns:a16="http://schemas.microsoft.com/office/drawing/2014/main" id="{2E15B663-48CE-6975-DB8F-ED75074672C8}"/>
              </a:ext>
            </a:extLst>
          </p:cNvPr>
          <p:cNvPicPr>
            <a:picLocks noChangeAspect="1"/>
          </p:cNvPicPr>
          <p:nvPr/>
        </p:nvPicPr>
        <p:blipFill>
          <a:blip r:embed="rId5"/>
          <a:stretch>
            <a:fillRect/>
          </a:stretch>
        </p:blipFill>
        <p:spPr>
          <a:xfrm>
            <a:off x="6373486" y="2139503"/>
            <a:ext cx="5699068" cy="801659"/>
          </a:xfrm>
          <a:prstGeom prst="rect">
            <a:avLst/>
          </a:prstGeom>
        </p:spPr>
      </p:pic>
      <p:pic>
        <p:nvPicPr>
          <p:cNvPr id="6" name="Picture 5">
            <a:extLst>
              <a:ext uri="{FF2B5EF4-FFF2-40B4-BE49-F238E27FC236}">
                <a16:creationId xmlns:a16="http://schemas.microsoft.com/office/drawing/2014/main" id="{0471F935-1C6F-DC5B-131D-628E91E43979}"/>
              </a:ext>
            </a:extLst>
          </p:cNvPr>
          <p:cNvPicPr>
            <a:picLocks noChangeAspect="1"/>
          </p:cNvPicPr>
          <p:nvPr/>
        </p:nvPicPr>
        <p:blipFill>
          <a:blip r:embed="rId6"/>
          <a:stretch>
            <a:fillRect/>
          </a:stretch>
        </p:blipFill>
        <p:spPr>
          <a:xfrm>
            <a:off x="6353663" y="3550552"/>
            <a:ext cx="4191585" cy="190527"/>
          </a:xfrm>
          <a:prstGeom prst="rect">
            <a:avLst/>
          </a:prstGeom>
        </p:spPr>
      </p:pic>
      <p:pic>
        <p:nvPicPr>
          <p:cNvPr id="15" name="Audio 14">
            <a:hlinkClick r:id="" action="ppaction://media"/>
            <a:extLst>
              <a:ext uri="{FF2B5EF4-FFF2-40B4-BE49-F238E27FC236}">
                <a16:creationId xmlns:a16="http://schemas.microsoft.com/office/drawing/2014/main" id="{55875622-971C-5B91-6993-F1061E47AA4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63922250"/>
      </p:ext>
    </p:extLst>
  </p:cSld>
  <p:clrMapOvr>
    <a:masterClrMapping/>
  </p:clrMapOvr>
  <mc:AlternateContent xmlns:mc="http://schemas.openxmlformats.org/markup-compatibility/2006">
    <mc:Choice xmlns:p14="http://schemas.microsoft.com/office/powerpoint/2010/main" Requires="p14">
      <p:transition spd="slow" p14:dur="2000" advTm="22222"/>
    </mc:Choice>
    <mc:Fallback>
      <p:transition spd="slow" advTm="22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89509-0863-747E-53F0-5DD3657A8A67}"/>
            </a:ext>
          </a:extLst>
        </p:cNvPr>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9BD6E435-C20F-532F-D1A2-576D09C0B24D}"/>
              </a:ext>
            </a:extLst>
          </p:cNvPr>
          <p:cNvSpPr txBox="1">
            <a:spLocks noGrp="1"/>
          </p:cNvSpPr>
          <p:nvPr>
            <p:ph type="title"/>
          </p:nvPr>
        </p:nvSpPr>
        <p:spPr>
          <a:xfrm>
            <a:off x="2895600" y="763588"/>
            <a:ext cx="8610600" cy="1293812"/>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cont.</a:t>
            </a:r>
            <a:endParaRPr dirty="0"/>
          </a:p>
        </p:txBody>
      </p:sp>
      <p:pic>
        <p:nvPicPr>
          <p:cNvPr id="9" name="Google Shape;197;g9504e29505_0_0" descr="Green Pace logo">
            <a:extLst>
              <a:ext uri="{FF2B5EF4-FFF2-40B4-BE49-F238E27FC236}">
                <a16:creationId xmlns:a16="http://schemas.microsoft.com/office/drawing/2014/main" id="{FA6E3515-2058-DBC2-8C1F-357329C2363F}"/>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10" name="Rectangle 1">
            <a:extLst>
              <a:ext uri="{FF2B5EF4-FFF2-40B4-BE49-F238E27FC236}">
                <a16:creationId xmlns:a16="http://schemas.microsoft.com/office/drawing/2014/main" id="{6916F1D5-B408-759F-17FE-ECDC0657E8CB}"/>
              </a:ext>
            </a:extLst>
          </p:cNvPr>
          <p:cNvSpPr>
            <a:spLocks noGrp="1" noChangeArrowheads="1"/>
          </p:cNvSpPr>
          <p:nvPr>
            <p:ph type="body" idx="1"/>
          </p:nvPr>
        </p:nvSpPr>
        <p:spPr bwMode="auto">
          <a:xfrm>
            <a:off x="221324" y="1580496"/>
            <a:ext cx="5792008" cy="504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indent="0">
              <a:buNone/>
            </a:pPr>
            <a:r>
              <a:rPr lang="en-US" sz="1800" b="1" dirty="0"/>
              <a:t>Coding Vulnerability: </a:t>
            </a:r>
            <a:r>
              <a:rPr lang="en-US" sz="1800" dirty="0"/>
              <a:t>Data integrity and collection </a:t>
            </a:r>
            <a:r>
              <a:rPr lang="en-US" sz="1800" dirty="0" err="1"/>
              <a:t>handlingTest</a:t>
            </a:r>
            <a:r>
              <a:rPr lang="en-US" sz="1800" dirty="0"/>
              <a:t> </a:t>
            </a:r>
          </a:p>
          <a:p>
            <a:pPr marL="114300" indent="0">
              <a:buNone/>
            </a:pPr>
            <a:r>
              <a:rPr lang="en-US" sz="1800" b="1" dirty="0"/>
              <a:t>Type: </a:t>
            </a:r>
            <a:r>
              <a:rPr lang="en-US" sz="1800" dirty="0"/>
              <a:t>Positive</a:t>
            </a:r>
          </a:p>
          <a:p>
            <a:r>
              <a:rPr lang="en-US" sz="1800" b="1" dirty="0"/>
              <a:t>Description:</a:t>
            </a:r>
          </a:p>
          <a:p>
            <a:pPr lvl="1"/>
            <a:r>
              <a:rPr lang="en-US" sz="1600" dirty="0"/>
              <a:t>Adds multiple values and verifies correct size.</a:t>
            </a:r>
          </a:p>
          <a:p>
            <a:pPr lvl="1"/>
            <a:r>
              <a:rPr lang="en-US" sz="1600" dirty="0"/>
              <a:t>Prevents data loss or incorrect element handling in collections.</a:t>
            </a:r>
          </a:p>
          <a:p>
            <a:r>
              <a:rPr lang="en-US" sz="1800" b="1" dirty="0"/>
              <a:t>Result: </a:t>
            </a:r>
            <a:r>
              <a:rPr lang="en-US" sz="1800" dirty="0"/>
              <a:t>Passed</a:t>
            </a:r>
          </a:p>
          <a:p>
            <a:r>
              <a:rPr lang="en-US" sz="1800" b="1" dirty="0"/>
              <a:t>How to Take it Further:</a:t>
            </a:r>
          </a:p>
          <a:p>
            <a:pPr lvl="1"/>
            <a:r>
              <a:rPr lang="en-US" sz="1600" dirty="0"/>
              <a:t>Test adding more elements than capacity() to check dynamic resizing.</a:t>
            </a:r>
          </a:p>
          <a:p>
            <a:pPr lvl="1"/>
            <a:r>
              <a:rPr lang="en-US" sz="1600" dirty="0"/>
              <a:t>Include boundary tests for maximum allowable elements.</a:t>
            </a:r>
          </a:p>
          <a:p>
            <a:r>
              <a:rPr lang="en-US" sz="1800" b="1" dirty="0"/>
              <a:t>Framework Use:</a:t>
            </a:r>
          </a:p>
          <a:p>
            <a:pPr lvl="1"/>
            <a:r>
              <a:rPr lang="en-US" sz="1600" dirty="0"/>
              <a:t>Uses </a:t>
            </a:r>
            <a:r>
              <a:rPr lang="en-US" sz="1600" dirty="0" err="1"/>
              <a:t>add_entries</a:t>
            </a:r>
            <a:r>
              <a:rPr lang="en-US" sz="1600" dirty="0"/>
              <a:t>(5) and ASSERT_EQ(collection-&gt;size(), 5).</a:t>
            </a:r>
            <a:endParaRPr kumimoji="0" lang="en-US" altLang="en-US" sz="800" i="0" u="none" strike="noStrike" cap="none" normalizeH="0" baseline="0" dirty="0">
              <a:ln>
                <a:noFill/>
              </a:ln>
              <a:solidFill>
                <a:schemeClr val="tx1"/>
              </a:solidFill>
              <a:effectLst/>
              <a:latin typeface="Century Gothic" panose="020B0502020202020204" pitchFamily="34" charset="0"/>
            </a:endParaRPr>
          </a:p>
        </p:txBody>
      </p:sp>
      <p:pic>
        <p:nvPicPr>
          <p:cNvPr id="5" name="Picture 4">
            <a:extLst>
              <a:ext uri="{FF2B5EF4-FFF2-40B4-BE49-F238E27FC236}">
                <a16:creationId xmlns:a16="http://schemas.microsoft.com/office/drawing/2014/main" id="{8809C14B-FBC7-6FB0-379F-FD9EBF09AEA5}"/>
              </a:ext>
            </a:extLst>
          </p:cNvPr>
          <p:cNvPicPr>
            <a:picLocks noChangeAspect="1"/>
          </p:cNvPicPr>
          <p:nvPr/>
        </p:nvPicPr>
        <p:blipFill>
          <a:blip r:embed="rId5"/>
          <a:stretch>
            <a:fillRect/>
          </a:stretch>
        </p:blipFill>
        <p:spPr>
          <a:xfrm>
            <a:off x="6013332" y="2216991"/>
            <a:ext cx="5921820" cy="884428"/>
          </a:xfrm>
          <a:prstGeom prst="rect">
            <a:avLst/>
          </a:prstGeom>
        </p:spPr>
      </p:pic>
      <p:pic>
        <p:nvPicPr>
          <p:cNvPr id="8" name="Picture 7">
            <a:extLst>
              <a:ext uri="{FF2B5EF4-FFF2-40B4-BE49-F238E27FC236}">
                <a16:creationId xmlns:a16="http://schemas.microsoft.com/office/drawing/2014/main" id="{D52AEC64-8ACB-EE72-E84C-75C4113299AD}"/>
              </a:ext>
            </a:extLst>
          </p:cNvPr>
          <p:cNvPicPr>
            <a:picLocks noChangeAspect="1"/>
          </p:cNvPicPr>
          <p:nvPr/>
        </p:nvPicPr>
        <p:blipFill>
          <a:blip r:embed="rId6"/>
          <a:stretch>
            <a:fillRect/>
          </a:stretch>
        </p:blipFill>
        <p:spPr>
          <a:xfrm>
            <a:off x="6206709" y="3965665"/>
            <a:ext cx="5106113" cy="409632"/>
          </a:xfrm>
          <a:prstGeom prst="rect">
            <a:avLst/>
          </a:prstGeom>
        </p:spPr>
      </p:pic>
      <p:pic>
        <p:nvPicPr>
          <p:cNvPr id="15" name="Audio 14">
            <a:hlinkClick r:id="" action="ppaction://media"/>
            <a:extLst>
              <a:ext uri="{FF2B5EF4-FFF2-40B4-BE49-F238E27FC236}">
                <a16:creationId xmlns:a16="http://schemas.microsoft.com/office/drawing/2014/main" id="{E8F9DE14-A12F-55AE-29E1-448188AC2DF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13243275"/>
      </p:ext>
    </p:extLst>
  </p:cSld>
  <p:clrMapOvr>
    <a:masterClrMapping/>
  </p:clrMapOvr>
  <mc:AlternateContent xmlns:mc="http://schemas.openxmlformats.org/markup-compatibility/2006">
    <mc:Choice xmlns:p14="http://schemas.microsoft.com/office/powerpoint/2010/main" Requires="p14">
      <p:transition spd="slow" p14:dur="2000" advTm="19797"/>
    </mc:Choice>
    <mc:Fallback>
      <p:transition spd="slow" advTm="19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EA56D-FEF3-D9A7-1DD7-9351BA89B7AD}"/>
            </a:ext>
          </a:extLst>
        </p:cNvPr>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2A56579F-335E-6216-14B4-9BFE9D68DE33}"/>
              </a:ext>
            </a:extLst>
          </p:cNvPr>
          <p:cNvSpPr txBox="1">
            <a:spLocks noGrp="1"/>
          </p:cNvSpPr>
          <p:nvPr>
            <p:ph type="title"/>
          </p:nvPr>
        </p:nvSpPr>
        <p:spPr>
          <a:xfrm>
            <a:off x="2895600" y="763588"/>
            <a:ext cx="8610600" cy="1293812"/>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cont.</a:t>
            </a:r>
            <a:endParaRPr dirty="0"/>
          </a:p>
        </p:txBody>
      </p:sp>
      <p:pic>
        <p:nvPicPr>
          <p:cNvPr id="9" name="Google Shape;197;g9504e29505_0_0" descr="Green Pace logo">
            <a:extLst>
              <a:ext uri="{FF2B5EF4-FFF2-40B4-BE49-F238E27FC236}">
                <a16:creationId xmlns:a16="http://schemas.microsoft.com/office/drawing/2014/main" id="{E2B08308-2FFF-BF04-50F1-8BC8B1C530AD}"/>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10" name="Rectangle 1">
            <a:extLst>
              <a:ext uri="{FF2B5EF4-FFF2-40B4-BE49-F238E27FC236}">
                <a16:creationId xmlns:a16="http://schemas.microsoft.com/office/drawing/2014/main" id="{6DC79036-3618-D885-8C46-E388EAE9E0AA}"/>
              </a:ext>
            </a:extLst>
          </p:cNvPr>
          <p:cNvSpPr>
            <a:spLocks noGrp="1" noChangeArrowheads="1"/>
          </p:cNvSpPr>
          <p:nvPr>
            <p:ph type="body" idx="1"/>
          </p:nvPr>
        </p:nvSpPr>
        <p:spPr bwMode="auto">
          <a:xfrm>
            <a:off x="221324" y="1658466"/>
            <a:ext cx="5792008" cy="488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indent="0">
              <a:buNone/>
            </a:pPr>
            <a:r>
              <a:rPr lang="en-US" sz="1800" b="1" dirty="0"/>
              <a:t>Coding Vulnerability: </a:t>
            </a:r>
            <a:r>
              <a:rPr lang="en-US" sz="1800" dirty="0"/>
              <a:t>Boundary </a:t>
            </a:r>
            <a:r>
              <a:rPr lang="en-US" sz="1800" dirty="0" err="1"/>
              <a:t>violationsTest</a:t>
            </a:r>
            <a:r>
              <a:rPr lang="en-US" sz="1800" dirty="0"/>
              <a:t> </a:t>
            </a:r>
            <a:r>
              <a:rPr lang="en-US" sz="1800" b="1" dirty="0"/>
              <a:t>Type: </a:t>
            </a:r>
            <a:r>
              <a:rPr lang="en-US" sz="1800" dirty="0"/>
              <a:t>Negative</a:t>
            </a:r>
          </a:p>
          <a:p>
            <a:r>
              <a:rPr lang="en-US" sz="1800" b="1" dirty="0"/>
              <a:t>Description:</a:t>
            </a:r>
          </a:p>
          <a:p>
            <a:pPr lvl="1"/>
            <a:r>
              <a:rPr lang="en-US" sz="1600" dirty="0"/>
              <a:t>Accessing an index outside the collection triggers an exception.</a:t>
            </a:r>
          </a:p>
          <a:p>
            <a:pPr lvl="1"/>
            <a:r>
              <a:rPr lang="en-US" sz="1600" dirty="0"/>
              <a:t>Prevents crashes and enforces safe access to data.</a:t>
            </a:r>
          </a:p>
          <a:p>
            <a:r>
              <a:rPr lang="en-US" sz="1800" b="1" dirty="0"/>
              <a:t>Result: </a:t>
            </a:r>
            <a:r>
              <a:rPr lang="en-US" sz="1800" dirty="0"/>
              <a:t>Passed</a:t>
            </a:r>
            <a:r>
              <a:rPr lang="en-US" sz="1800" b="1" dirty="0"/>
              <a:t> </a:t>
            </a:r>
          </a:p>
          <a:p>
            <a:r>
              <a:rPr lang="en-US" sz="1800" b="1" dirty="0"/>
              <a:t>How to Take it Further:</a:t>
            </a:r>
          </a:p>
          <a:p>
            <a:pPr lvl="1"/>
            <a:r>
              <a:rPr lang="en-US" sz="1600" dirty="0"/>
              <a:t>Expand tests to include negative indices and extremely large indices.</a:t>
            </a:r>
          </a:p>
          <a:p>
            <a:pPr lvl="1"/>
            <a:r>
              <a:rPr lang="en-US" sz="1600" dirty="0"/>
              <a:t>Combine with fuzzing or automated input generators for stress testing.</a:t>
            </a:r>
          </a:p>
          <a:p>
            <a:r>
              <a:rPr lang="en-US" sz="1800" dirty="0"/>
              <a:t>Framework Use:</a:t>
            </a:r>
          </a:p>
          <a:p>
            <a:pPr lvl="1"/>
            <a:r>
              <a:rPr lang="en-US" sz="1600" dirty="0"/>
              <a:t>Uses ASSERT_THROW(collection-&gt;at(10), std::</a:t>
            </a:r>
            <a:r>
              <a:rPr lang="en-US" sz="1600" dirty="0" err="1"/>
              <a:t>out_of_range</a:t>
            </a:r>
            <a:r>
              <a:rPr lang="en-US" sz="1600" dirty="0"/>
              <a:t>).</a:t>
            </a:r>
            <a:endParaRPr kumimoji="0" lang="en-US" altLang="en-US" sz="800" i="0" u="none" strike="noStrike" cap="none" normalizeH="0" baseline="0" dirty="0">
              <a:ln>
                <a:noFill/>
              </a:ln>
              <a:solidFill>
                <a:schemeClr val="tx1"/>
              </a:solidFill>
              <a:effectLst/>
              <a:latin typeface="Century Gothic" panose="020B0502020202020204" pitchFamily="34" charset="0"/>
            </a:endParaRPr>
          </a:p>
        </p:txBody>
      </p:sp>
      <p:pic>
        <p:nvPicPr>
          <p:cNvPr id="5" name="Picture 4">
            <a:extLst>
              <a:ext uri="{FF2B5EF4-FFF2-40B4-BE49-F238E27FC236}">
                <a16:creationId xmlns:a16="http://schemas.microsoft.com/office/drawing/2014/main" id="{FF9DFEC3-BE2B-2C4E-5ED3-251B5F7FCB12}"/>
              </a:ext>
            </a:extLst>
          </p:cNvPr>
          <p:cNvPicPr>
            <a:picLocks noChangeAspect="1"/>
          </p:cNvPicPr>
          <p:nvPr/>
        </p:nvPicPr>
        <p:blipFill>
          <a:blip r:embed="rId5"/>
          <a:stretch>
            <a:fillRect/>
          </a:stretch>
        </p:blipFill>
        <p:spPr>
          <a:xfrm>
            <a:off x="6178670" y="2057400"/>
            <a:ext cx="5549115" cy="1149225"/>
          </a:xfrm>
          <a:prstGeom prst="rect">
            <a:avLst/>
          </a:prstGeom>
        </p:spPr>
      </p:pic>
      <p:pic>
        <p:nvPicPr>
          <p:cNvPr id="8" name="Picture 7">
            <a:extLst>
              <a:ext uri="{FF2B5EF4-FFF2-40B4-BE49-F238E27FC236}">
                <a16:creationId xmlns:a16="http://schemas.microsoft.com/office/drawing/2014/main" id="{4B14CF4E-1AEF-07F1-EB82-27348CFFD79F}"/>
              </a:ext>
            </a:extLst>
          </p:cNvPr>
          <p:cNvPicPr>
            <a:picLocks noChangeAspect="1"/>
          </p:cNvPicPr>
          <p:nvPr/>
        </p:nvPicPr>
        <p:blipFill>
          <a:blip r:embed="rId6"/>
          <a:stretch>
            <a:fillRect/>
          </a:stretch>
        </p:blipFill>
        <p:spPr>
          <a:xfrm>
            <a:off x="6411470" y="3928076"/>
            <a:ext cx="4274466" cy="346219"/>
          </a:xfrm>
          <a:prstGeom prst="rect">
            <a:avLst/>
          </a:prstGeom>
        </p:spPr>
      </p:pic>
      <p:pic>
        <p:nvPicPr>
          <p:cNvPr id="26" name="Audio 25">
            <a:hlinkClick r:id="" action="ppaction://media"/>
            <a:extLst>
              <a:ext uri="{FF2B5EF4-FFF2-40B4-BE49-F238E27FC236}">
                <a16:creationId xmlns:a16="http://schemas.microsoft.com/office/drawing/2014/main" id="{3353C7A2-D02A-7798-F268-44418029D4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9772035"/>
      </p:ext>
    </p:extLst>
  </p:cSld>
  <p:clrMapOvr>
    <a:masterClrMapping/>
  </p:clrMapOvr>
  <mc:AlternateContent xmlns:mc="http://schemas.openxmlformats.org/markup-compatibility/2006">
    <mc:Choice xmlns:p14="http://schemas.microsoft.com/office/powerpoint/2010/main" Requires="p14">
      <p:transition spd="slow" p14:dur="2000" advTm="21562"/>
    </mc:Choice>
    <mc:Fallback>
      <p:transition spd="slow" advTm="21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A610E0FB-9AAC-9434-3376-F8C69ED1AFC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208"/>
    </mc:Choice>
    <mc:Fallback>
      <p:transition spd="slow" advTm="23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Pipeline Overview: Continuous development cycle using </a:t>
            </a:r>
            <a:r>
              <a:rPr lang="en-US" dirty="0" err="1"/>
              <a:t>DevSecOps</a:t>
            </a:r>
            <a:r>
              <a:rPr lang="en-US" dirty="0"/>
              <a:t> (infinity loop) to integrate security at every stage.</a:t>
            </a:r>
          </a:p>
          <a:p>
            <a:pPr marL="685800" lvl="1" indent="-228600" algn="l" rtl="0">
              <a:lnSpc>
                <a:spcPct val="90000"/>
              </a:lnSpc>
              <a:spcBef>
                <a:spcPts val="0"/>
              </a:spcBef>
              <a:spcAft>
                <a:spcPts val="0"/>
              </a:spcAft>
              <a:buClr>
                <a:schemeClr val="lt1"/>
              </a:buClr>
              <a:buSzPts val="2000"/>
              <a:buChar char="•"/>
            </a:pPr>
            <a:r>
              <a:rPr lang="en-US" dirty="0"/>
              <a:t>External Tools:</a:t>
            </a:r>
          </a:p>
          <a:p>
            <a:pPr marL="1143000" lvl="2" indent="-228600">
              <a:spcBef>
                <a:spcPts val="0"/>
              </a:spcBef>
              <a:buSzPts val="2000"/>
            </a:pPr>
            <a:r>
              <a:rPr lang="en-US" dirty="0"/>
              <a:t>Static Analysis: </a:t>
            </a:r>
            <a:r>
              <a:rPr lang="en-US" dirty="0" err="1"/>
              <a:t>CPPCheck</a:t>
            </a:r>
            <a:r>
              <a:rPr lang="en-US" dirty="0"/>
              <a:t>, Clang-Tidy, SonarQube, detect type issues, unsafe functions, and unchecked returns during pre-production.</a:t>
            </a:r>
          </a:p>
          <a:p>
            <a:pPr marL="1143000" lvl="2" indent="-228600">
              <a:spcBef>
                <a:spcPts val="0"/>
              </a:spcBef>
              <a:buSzPts val="2000"/>
            </a:pPr>
            <a:r>
              <a:rPr lang="en-US" dirty="0"/>
              <a:t>Dynamic Analysis &amp; Memory Checks: </a:t>
            </a:r>
            <a:r>
              <a:rPr lang="en-US" dirty="0" err="1"/>
              <a:t>Valgrind</a:t>
            </a:r>
            <a:r>
              <a:rPr lang="en-US" dirty="0"/>
              <a:t> </a:t>
            </a:r>
            <a:r>
              <a:rPr lang="en-US" dirty="0" err="1"/>
              <a:t>Memcheck</a:t>
            </a:r>
            <a:r>
              <a:rPr lang="en-US" dirty="0"/>
              <a:t>, runs during testing to catch memory leaks and buffer overflows.</a:t>
            </a:r>
          </a:p>
          <a:p>
            <a:pPr marL="1143000" lvl="2" indent="-228600">
              <a:spcBef>
                <a:spcPts val="0"/>
              </a:spcBef>
              <a:buSzPts val="2000"/>
            </a:pPr>
            <a:r>
              <a:rPr lang="en-US" dirty="0"/>
              <a:t>Security Scanners: Fortify, Veracode, identify SQL injection, sensitive logging, and exception handling issues.</a:t>
            </a:r>
          </a:p>
          <a:p>
            <a:pPr marL="685800" lvl="1" indent="-228600">
              <a:spcBef>
                <a:spcPts val="0"/>
              </a:spcBef>
              <a:buSzPts val="2000"/>
            </a:pPr>
            <a:r>
              <a:rPr lang="en-US" dirty="0"/>
              <a:t>Automation Stages: Tools run during code build, unit testing, code transitions, and periodic health checks to enforce compliance with coding standards and detect vulnerabilities early.</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67F63A86-8D63-6B74-53C3-61801E945AA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565"/>
    </mc:Choice>
    <mc:Fallback>
      <p:transition spd="slow" advTm="43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r>
              <a:rPr lang="en-US" sz="2000" b="1" dirty="0"/>
              <a:t>Problems:</a:t>
            </a:r>
            <a:endParaRPr lang="en-US" sz="2000" dirty="0"/>
          </a:p>
          <a:p>
            <a:pPr lvl="1"/>
            <a:r>
              <a:rPr lang="en-US" sz="1800" dirty="0"/>
              <a:t>Potential vulnerabilities in code (buffer overflows, SQL injection, unsafe memory, unchecked errors) and system architecture.</a:t>
            </a:r>
          </a:p>
          <a:p>
            <a:pPr lvl="1"/>
            <a:r>
              <a:rPr lang="en-US" sz="1800" dirty="0"/>
              <a:t>Gaps in developer consistency and adherence to security principles as team grows.</a:t>
            </a:r>
          </a:p>
          <a:p>
            <a:r>
              <a:rPr lang="en-US" sz="2000" b="1" dirty="0"/>
              <a:t>Solutions:</a:t>
            </a:r>
            <a:endParaRPr lang="en-US" sz="2000" dirty="0"/>
          </a:p>
          <a:p>
            <a:pPr lvl="1"/>
            <a:r>
              <a:rPr lang="en-US" sz="1800" dirty="0"/>
              <a:t>Implement automated static/dynamic analysis tools (</a:t>
            </a:r>
            <a:r>
              <a:rPr lang="en-US" sz="1800" dirty="0" err="1"/>
              <a:t>CPPCheck</a:t>
            </a:r>
            <a:r>
              <a:rPr lang="en-US" sz="1800" dirty="0"/>
              <a:t>, Clang-Tidy, </a:t>
            </a:r>
            <a:r>
              <a:rPr lang="en-US" sz="1800" dirty="0" err="1"/>
              <a:t>Valgrind</a:t>
            </a:r>
            <a:r>
              <a:rPr lang="en-US" sz="1800" dirty="0"/>
              <a:t>, Fortify, SonarQube).</a:t>
            </a:r>
          </a:p>
          <a:p>
            <a:pPr lvl="1"/>
            <a:r>
              <a:rPr lang="en-US" sz="1800" dirty="0"/>
              <a:t>Enforce coding standards, encryption policies, and the Triple-A framework.</a:t>
            </a:r>
          </a:p>
          <a:p>
            <a:pPr lvl="1"/>
            <a:r>
              <a:rPr lang="en-US" sz="1800" dirty="0"/>
              <a:t>Continuous </a:t>
            </a:r>
            <a:r>
              <a:rPr lang="en-US" sz="1800" dirty="0" err="1"/>
              <a:t>DevSecOps</a:t>
            </a:r>
            <a:r>
              <a:rPr lang="en-US" sz="1800" dirty="0"/>
              <a:t> integration for pre-production and ongoing verification.</a:t>
            </a:r>
          </a:p>
          <a:p>
            <a:r>
              <a:rPr lang="en-US" sz="2000" b="1" dirty="0"/>
              <a:t>Risks/Benefits:</a:t>
            </a:r>
            <a:endParaRPr lang="en-US" sz="2000" dirty="0"/>
          </a:p>
          <a:p>
            <a:pPr lvl="1"/>
            <a:r>
              <a:rPr lang="en-US" sz="1800" b="1" dirty="0"/>
              <a:t>Act now:</a:t>
            </a:r>
            <a:r>
              <a:rPr lang="en-US" sz="1800" dirty="0"/>
              <a:t> Reduces likelihood of breaches, enforces defense-in-depth, improves compliance and code quality.</a:t>
            </a:r>
          </a:p>
          <a:p>
            <a:pPr lvl="1"/>
            <a:r>
              <a:rPr lang="en-US" sz="1800" b="1" dirty="0"/>
              <a:t>Delay:</a:t>
            </a:r>
            <a:r>
              <a:rPr lang="en-US" sz="1800" dirty="0"/>
              <a:t> Vulnerabilities may go undetected, increasing risk of data exposure, system compromise, or non-compliance.</a:t>
            </a:r>
          </a:p>
          <a:p>
            <a:r>
              <a:rPr lang="en-US" sz="2000" b="1" dirty="0"/>
              <a:t>Strategy Gaps &amp; Next Steps:</a:t>
            </a:r>
            <a:endParaRPr lang="en-US" sz="2000" dirty="0"/>
          </a:p>
          <a:p>
            <a:pPr lvl="1"/>
            <a:r>
              <a:rPr lang="en-US" sz="1800" dirty="0"/>
              <a:t>Focus on integrating runtime monitoring, automated remediation, and ongoing staff training.</a:t>
            </a:r>
          </a:p>
          <a:p>
            <a:pPr lvl="1"/>
            <a:r>
              <a:rPr lang="en-US" sz="1800" dirty="0"/>
              <a:t>Ensure unit tests are maintained and updated for new vulnerabilities.</a:t>
            </a:r>
          </a:p>
          <a:p>
            <a:pPr lvl="1"/>
            <a:r>
              <a:rPr lang="en-US" sz="1800" dirty="0"/>
              <a:t>Expand security coverage for concurrency, exception handling, and emerging threats.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A4202E0-A986-18CC-AE0F-B29DAFE62A2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095"/>
    </mc:Choice>
    <mc:Fallback>
      <p:transition spd="slow" advTm="54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459557" y="2057401"/>
            <a:ext cx="10820400" cy="4024125"/>
          </a:xfrm>
          <a:prstGeom prst="rect">
            <a:avLst/>
          </a:prstGeom>
          <a:noFill/>
          <a:ln>
            <a:noFill/>
          </a:ln>
        </p:spPr>
        <p:txBody>
          <a:bodyPr spcFirstLastPara="1" wrap="square" lIns="91425" tIns="45700" rIns="91425" bIns="45700" anchor="t" anchorCtr="0">
            <a:noAutofit/>
          </a:bodyPr>
          <a:lstStyle/>
          <a:p>
            <a:pPr marL="685800" lvl="1" indent="-228600">
              <a:spcBef>
                <a:spcPts val="0"/>
              </a:spcBef>
            </a:pPr>
            <a:r>
              <a:rPr lang="en-US" sz="1600" dirty="0"/>
              <a:t>A security policy is only effective if a team follows the policy and updates the policy as new threats emerge. </a:t>
            </a:r>
          </a:p>
          <a:p>
            <a:pPr marL="1143000" lvl="2" indent="-228600" algn="l" rtl="0">
              <a:lnSpc>
                <a:spcPct val="90000"/>
              </a:lnSpc>
              <a:spcBef>
                <a:spcPts val="0"/>
              </a:spcBef>
              <a:spcAft>
                <a:spcPts val="0"/>
              </a:spcAft>
              <a:buClr>
                <a:schemeClr val="lt1"/>
              </a:buClr>
              <a:buSzPts val="1800"/>
              <a:buChar char="•"/>
            </a:pPr>
            <a:endParaRPr lang="en-US" sz="1400" b="1" dirty="0"/>
          </a:p>
          <a:p>
            <a:pPr marL="1143000" lvl="2" indent="-228600" algn="l" rtl="0">
              <a:lnSpc>
                <a:spcPct val="90000"/>
              </a:lnSpc>
              <a:spcBef>
                <a:spcPts val="0"/>
              </a:spcBef>
              <a:spcAft>
                <a:spcPts val="0"/>
              </a:spcAft>
              <a:buClr>
                <a:schemeClr val="lt1"/>
              </a:buClr>
              <a:buSzPts val="1800"/>
              <a:buChar char="•"/>
            </a:pPr>
            <a:r>
              <a:rPr lang="en-US" sz="1400" b="1" dirty="0"/>
              <a:t>Potential Gaps:</a:t>
            </a:r>
          </a:p>
          <a:p>
            <a:pPr marL="1600200" lvl="3" indent="-228600">
              <a:spcBef>
                <a:spcPts val="0"/>
              </a:spcBef>
            </a:pPr>
            <a:r>
              <a:rPr lang="en-US" sz="1200" b="1" dirty="0"/>
              <a:t>Runtime Monitoring: </a:t>
            </a:r>
            <a:r>
              <a:rPr lang="en-US" sz="1200" dirty="0"/>
              <a:t>No automated coverage for live system behavior or anomaly detection.</a:t>
            </a:r>
          </a:p>
          <a:p>
            <a:pPr marL="914400" lvl="2" indent="0" algn="l" rtl="0">
              <a:lnSpc>
                <a:spcPct val="90000"/>
              </a:lnSpc>
              <a:spcBef>
                <a:spcPts val="0"/>
              </a:spcBef>
              <a:spcAft>
                <a:spcPts val="0"/>
              </a:spcAft>
              <a:buClr>
                <a:schemeClr val="lt1"/>
              </a:buClr>
              <a:buSzPts val="1800"/>
              <a:buNone/>
            </a:pPr>
            <a:endParaRPr lang="en-US" sz="1400" dirty="0"/>
          </a:p>
          <a:p>
            <a:pPr marL="1600200" lvl="3" indent="-228600">
              <a:spcBef>
                <a:spcPts val="0"/>
              </a:spcBef>
            </a:pPr>
            <a:r>
              <a:rPr lang="en-US" sz="1200" b="1" dirty="0"/>
              <a:t>Emerging Threats: </a:t>
            </a:r>
            <a:r>
              <a:rPr lang="en-US" sz="1200" dirty="0"/>
              <a:t>Limited guidance for new attack vectors (e.g., zero-day exploits, AI-driven attacks).</a:t>
            </a:r>
          </a:p>
          <a:p>
            <a:pPr marL="1600200" lvl="3" indent="-228600">
              <a:spcBef>
                <a:spcPts val="0"/>
              </a:spcBef>
            </a:pPr>
            <a:endParaRPr lang="en-US" sz="1200" b="1" dirty="0"/>
          </a:p>
          <a:p>
            <a:pPr marL="1600200" lvl="3" indent="-228600">
              <a:spcBef>
                <a:spcPts val="0"/>
              </a:spcBef>
            </a:pPr>
            <a:r>
              <a:rPr lang="en-US" sz="1200" b="1" dirty="0"/>
              <a:t>Encryption in Use: </a:t>
            </a:r>
            <a:r>
              <a:rPr lang="en-US" sz="1200" dirty="0"/>
              <a:t>Hardware-based or enclave solutions may not be fully implemented or standardized.</a:t>
            </a:r>
          </a:p>
          <a:p>
            <a:pPr marL="914400" lvl="2" indent="0" algn="l" rtl="0">
              <a:lnSpc>
                <a:spcPct val="90000"/>
              </a:lnSpc>
              <a:spcBef>
                <a:spcPts val="0"/>
              </a:spcBef>
              <a:spcAft>
                <a:spcPts val="0"/>
              </a:spcAft>
              <a:buClr>
                <a:schemeClr val="lt1"/>
              </a:buClr>
              <a:buSzPts val="1800"/>
              <a:buNone/>
            </a:pPr>
            <a:endParaRPr lang="en-US" sz="1400" dirty="0"/>
          </a:p>
          <a:p>
            <a:pPr marL="1143000" lvl="2" indent="-228600" algn="l" rtl="0">
              <a:lnSpc>
                <a:spcPct val="90000"/>
              </a:lnSpc>
              <a:spcBef>
                <a:spcPts val="0"/>
              </a:spcBef>
              <a:spcAft>
                <a:spcPts val="0"/>
              </a:spcAft>
              <a:buClr>
                <a:schemeClr val="lt1"/>
              </a:buClr>
              <a:buSzPts val="1800"/>
              <a:buChar char="•"/>
            </a:pPr>
            <a:r>
              <a:rPr lang="en-US" sz="1400" b="1" dirty="0"/>
              <a:t>Continuous Training: </a:t>
            </a:r>
            <a:r>
              <a:rPr lang="en-US" sz="1400" dirty="0"/>
              <a:t>Developers may lack consistent awareness of updated best practices and standards.</a:t>
            </a:r>
          </a:p>
          <a:p>
            <a:pPr marL="914400" lvl="2" indent="0" algn="l" rtl="0">
              <a:lnSpc>
                <a:spcPct val="90000"/>
              </a:lnSpc>
              <a:spcBef>
                <a:spcPts val="0"/>
              </a:spcBef>
              <a:spcAft>
                <a:spcPts val="0"/>
              </a:spcAft>
              <a:buClr>
                <a:schemeClr val="lt1"/>
              </a:buClr>
              <a:buSzPts val="1800"/>
              <a:buNone/>
            </a:pPr>
            <a:endParaRPr lang="en-US" sz="1400" dirty="0"/>
          </a:p>
          <a:p>
            <a:pPr marL="1143000" lvl="2" indent="-228600" algn="l" rtl="0">
              <a:lnSpc>
                <a:spcPct val="90000"/>
              </a:lnSpc>
              <a:spcBef>
                <a:spcPts val="0"/>
              </a:spcBef>
              <a:spcAft>
                <a:spcPts val="0"/>
              </a:spcAft>
              <a:buClr>
                <a:schemeClr val="lt1"/>
              </a:buClr>
              <a:buSzPts val="1800"/>
              <a:buChar char="•"/>
            </a:pPr>
            <a:r>
              <a:rPr lang="en-US" sz="1400" b="1" dirty="0"/>
              <a:t>Remediation Automation: </a:t>
            </a:r>
            <a:r>
              <a:rPr lang="en-US" sz="1400" dirty="0"/>
              <a:t>Adapt automated mechanisms for fixing detected vulnerabilities after identification.</a:t>
            </a:r>
          </a:p>
          <a:p>
            <a:pPr marL="685800" lvl="1" indent="-228600">
              <a:spcBef>
                <a:spcPts val="0"/>
              </a:spcBef>
            </a:pPr>
            <a:endParaRPr lang="en-US" sz="1600" dirty="0"/>
          </a:p>
          <a:p>
            <a:pPr marL="685800" lvl="1" indent="-228600">
              <a:spcBef>
                <a:spcPts val="0"/>
              </a:spcBef>
            </a:pPr>
            <a:r>
              <a:rPr lang="en-US" sz="1600" dirty="0"/>
              <a:t>“Don’t leave security to the end” emphasizes building security into every stage of software development rather than addressing it only after coding is complete. By validating input, monitoring compiler warnings, designing secure architectures, applying the principle of least privilege, and using automated unit tests, developers can prevent vulnerabilities early and maintain robust defense-in-depth protections.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BCA3B7E-5C75-8CA8-CEBE-3B1EB9B0974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862"/>
    </mc:Choice>
    <mc:Fallback>
      <p:transition spd="slow" advTm="44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D4CBAE2A-30F8-B62F-083C-949BB1A89EDF}"/>
              </a:ext>
            </a:extLst>
          </p:cNvPr>
          <p:cNvPicPr>
            <a:picLocks noChangeAspect="1"/>
          </p:cNvPicPr>
          <p:nvPr/>
        </p:nvPicPr>
        <p:blipFill>
          <a:blip r:embed="rId7"/>
          <a:stretch>
            <a:fillRect/>
          </a:stretch>
        </p:blipFill>
        <p:spPr>
          <a:xfrm>
            <a:off x="2690337" y="2277539"/>
            <a:ext cx="6811326" cy="3362794"/>
          </a:xfrm>
          <a:prstGeom prst="rect">
            <a:avLst/>
          </a:prstGeom>
        </p:spPr>
      </p:pic>
      <p:pic>
        <p:nvPicPr>
          <p:cNvPr id="7" name="Audio 6">
            <a:hlinkClick r:id="" action="ppaction://media"/>
            <a:extLst>
              <a:ext uri="{FF2B5EF4-FFF2-40B4-BE49-F238E27FC236}">
                <a16:creationId xmlns:a16="http://schemas.microsoft.com/office/drawing/2014/main" id="{B1F8B581-8BFD-0CC0-C491-A84E0B5C635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609"/>
    </mc:Choice>
    <mc:Fallback>
      <p:transition spd="slow" advTm="56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342900">
              <a:spcBef>
                <a:spcPts val="0"/>
              </a:spcBef>
              <a:buSzPts val="2200"/>
            </a:pPr>
            <a:r>
              <a:rPr lang="en-US" dirty="0"/>
              <a:t>	</a:t>
            </a:r>
            <a:r>
              <a:rPr lang="en-US" dirty="0" err="1"/>
              <a:t>CPPCheck</a:t>
            </a:r>
            <a:r>
              <a:rPr lang="en-US" dirty="0"/>
              <a:t>. (n.d.). </a:t>
            </a:r>
            <a:r>
              <a:rPr lang="en-US" dirty="0" err="1"/>
              <a:t>Cppcheck</a:t>
            </a:r>
            <a:r>
              <a:rPr lang="en-US" dirty="0"/>
              <a:t>: A tool for static C/C++ code analysis </a:t>
            </a:r>
            <a:r>
              <a:rPr lang="en-US" dirty="0">
                <a:hlinkClick r:id="rId6"/>
              </a:rPr>
              <a:t>http://cppcheck.sourceforge.net</a:t>
            </a:r>
            <a:r>
              <a:rPr lang="en-US" dirty="0"/>
              <a:t> </a:t>
            </a:r>
          </a:p>
          <a:p>
            <a:pPr marL="0" indent="0">
              <a:spcBef>
                <a:spcPts val="0"/>
              </a:spcBef>
              <a:buSzPts val="2200"/>
              <a:buNone/>
            </a:pPr>
            <a:endParaRPr lang="en-US" dirty="0"/>
          </a:p>
          <a:p>
            <a:pPr marL="342900">
              <a:spcBef>
                <a:spcPts val="0"/>
              </a:spcBef>
              <a:buSzPts val="2200"/>
            </a:pPr>
            <a:r>
              <a:rPr lang="en-US" dirty="0"/>
              <a:t>	Google. (n.d.). Google Test: C++ testing framework. GitHub. </a:t>
            </a:r>
            <a:r>
              <a:rPr lang="en-US" dirty="0">
                <a:hlinkClick r:id="rId7"/>
              </a:rPr>
              <a:t>https://github.com/google/googletest</a:t>
            </a:r>
            <a:endParaRPr lang="en-US" dirty="0"/>
          </a:p>
          <a:p>
            <a:pPr marL="0" indent="0">
              <a:spcBef>
                <a:spcPts val="0"/>
              </a:spcBef>
              <a:buSzPts val="2200"/>
              <a:buNone/>
            </a:pPr>
            <a:endParaRPr lang="en-US" dirty="0"/>
          </a:p>
          <a:p>
            <a:pPr marL="342900">
              <a:spcBef>
                <a:spcPts val="0"/>
              </a:spcBef>
              <a:buSzPts val="2200"/>
            </a:pPr>
            <a:r>
              <a:rPr lang="en-US" dirty="0"/>
              <a:t>	LLVM Project. (2025). Clang-Tidy: C++ “linter” tool for diagnosing and fixing typical programming errors. </a:t>
            </a:r>
            <a:r>
              <a:rPr lang="en-US" dirty="0">
                <a:hlinkClick r:id="rId8"/>
              </a:rPr>
              <a:t>https://clang.llvm.org/extra/clang-tidy</a:t>
            </a:r>
            <a:endParaRPr lang="en-US" dirty="0"/>
          </a:p>
          <a:p>
            <a:pPr marL="0" indent="0">
              <a:spcBef>
                <a:spcPts val="0"/>
              </a:spcBef>
              <a:buSzPts val="2200"/>
              <a:buNone/>
            </a:pPr>
            <a:endParaRPr lang="en-US" dirty="0"/>
          </a:p>
          <a:p>
            <a:pPr marL="342900">
              <a:spcBef>
                <a:spcPts val="0"/>
              </a:spcBef>
              <a:buSzPts val="2200"/>
            </a:pPr>
            <a:r>
              <a:rPr lang="en-US" dirty="0"/>
              <a:t>	OpenText. (2025). Fortify application security solutions. </a:t>
            </a:r>
            <a:r>
              <a:rPr lang="en-US" dirty="0">
                <a:hlinkClick r:id="rId9"/>
              </a:rPr>
              <a:t>https://www.microfocus.com/en-us/products/fortify-overview</a:t>
            </a:r>
            <a:endParaRPr lang="en-US" dirty="0"/>
          </a:p>
          <a:p>
            <a:pPr marL="0" indent="0">
              <a:spcBef>
                <a:spcPts val="0"/>
              </a:spcBef>
              <a:buSzPts val="2200"/>
              <a:buNone/>
            </a:pPr>
            <a:endParaRPr lang="en-US" dirty="0"/>
          </a:p>
          <a:p>
            <a:pPr marL="342900">
              <a:spcBef>
                <a:spcPts val="0"/>
              </a:spcBef>
              <a:buSzPts val="2200"/>
            </a:pPr>
            <a:r>
              <a:rPr lang="en-US" dirty="0"/>
              <a:t>	SonarQube documentation. </a:t>
            </a:r>
            <a:r>
              <a:rPr lang="en-US" dirty="0">
                <a:hlinkClick r:id="rId10"/>
              </a:rPr>
              <a:t>https://docs.sonarsource.com</a:t>
            </a:r>
            <a:endParaRPr lang="en-US" dirty="0"/>
          </a:p>
          <a:p>
            <a:pPr marL="0" indent="0">
              <a:spcBef>
                <a:spcPts val="0"/>
              </a:spcBef>
              <a:buSzPts val="2200"/>
              <a:buNone/>
            </a:pPr>
            <a:endParaRPr lang="en-US" dirty="0"/>
          </a:p>
          <a:p>
            <a:pPr marL="342900">
              <a:spcBef>
                <a:spcPts val="0"/>
              </a:spcBef>
              <a:buSzPts val="2200"/>
            </a:pPr>
            <a:r>
              <a:rPr lang="en-US" dirty="0"/>
              <a:t>	</a:t>
            </a:r>
            <a:r>
              <a:rPr lang="en-US" dirty="0" err="1"/>
              <a:t>Valgrind</a:t>
            </a:r>
            <a:r>
              <a:rPr lang="en-US" dirty="0"/>
              <a:t> Developers. (2025). </a:t>
            </a:r>
            <a:r>
              <a:rPr lang="en-US" dirty="0" err="1"/>
              <a:t>Memcheck</a:t>
            </a:r>
            <a:r>
              <a:rPr lang="en-US" dirty="0"/>
              <a:t>: A memory error detector. </a:t>
            </a:r>
            <a:r>
              <a:rPr lang="en-US" dirty="0" err="1"/>
              <a:t>Valgrind</a:t>
            </a:r>
            <a:r>
              <a:rPr lang="en-US" dirty="0"/>
              <a:t> Documentation. Retrieved August 17, 2025, from </a:t>
            </a:r>
            <a:r>
              <a:rPr lang="en-US" dirty="0">
                <a:hlinkClick r:id="rId11"/>
              </a:rPr>
              <a:t>https://valgrind.org/docs/manual/mc-manual.html</a:t>
            </a:r>
            <a:endParaRPr lang="en-US" dirty="0"/>
          </a:p>
          <a:p>
            <a:pPr marL="0" indent="0">
              <a:spcBef>
                <a:spcPts val="0"/>
              </a:spcBef>
              <a:buSzPts val="2200"/>
              <a:buNone/>
            </a:pPr>
            <a:endParaRPr lang="en-US" dirty="0"/>
          </a:p>
          <a:p>
            <a:pPr marL="342900">
              <a:spcBef>
                <a:spcPts val="0"/>
              </a:spcBef>
              <a:buSzPts val="2200"/>
            </a:pPr>
            <a:r>
              <a:rPr lang="en-US" dirty="0"/>
              <a:t>	Veracode. (2025). Veracode application security platform. </a:t>
            </a:r>
            <a:r>
              <a:rPr lang="en-US" dirty="0">
                <a:hlinkClick r:id="rId12"/>
              </a:rPr>
              <a:t>https://www.veracode.com/why-veracode/</a:t>
            </a:r>
            <a:r>
              <a:rPr lang="en-US" dirty="0"/>
              <a:t> </a:t>
            </a:r>
          </a:p>
          <a:p>
            <a:pPr marL="0" lvl="0" indent="0">
              <a:spcBef>
                <a:spcPts val="0"/>
              </a:spcBef>
              <a:buSzPts val="2200"/>
              <a:buNone/>
            </a:pPr>
            <a:r>
              <a:rPr lang="en-US" dirty="0"/>
              <a:t>	</a:t>
            </a:r>
          </a:p>
          <a:p>
            <a:pPr marL="0" lvl="0" indent="0">
              <a:spcBef>
                <a:spcPts val="0"/>
              </a:spcBef>
              <a:buSzPts val="2200"/>
              <a:buNone/>
            </a:pPr>
            <a:endParaRPr dirty="0"/>
          </a:p>
        </p:txBody>
      </p:sp>
      <p:pic>
        <p:nvPicPr>
          <p:cNvPr id="239" name="Google Shape;239;p14" descr="Green Pace logo"/>
          <p:cNvPicPr preferRelativeResize="0"/>
          <p:nvPr/>
        </p:nvPicPr>
        <p:blipFill>
          <a:blip r:embed="rId13">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6B6A129-08FD-1C71-06B2-206C666AC6A0}"/>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11"/>
    </mc:Choice>
    <mc:Fallback>
      <p:transition spd="slow" advTm="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221325" y="2003601"/>
            <a:ext cx="4260850" cy="4708349"/>
          </a:xfrm>
          <a:prstGeom prst="rect">
            <a:avLst/>
          </a:prstGeom>
          <a:noFill/>
          <a:ln>
            <a:noFill/>
          </a:ln>
        </p:spPr>
        <p:txBody>
          <a:bodyPr spcFirstLastPara="1" wrap="square" lIns="91425" tIns="45700" rIns="91425" bIns="45700" anchor="t" anchorCtr="0">
            <a:normAutofit fontScale="85000" lnSpcReduction="20000"/>
          </a:bodyPr>
          <a:lstStyle/>
          <a:p>
            <a:pPr marL="685800" lvl="0" indent="0">
              <a:spcBef>
                <a:spcPts val="0"/>
              </a:spcBef>
              <a:buNone/>
            </a:pPr>
            <a:r>
              <a:rPr lang="en-US" dirty="0"/>
              <a:t>The Green Pace Security Policy standardizes secure coding and system practices to reduce vulnerabilities across all software development. It ensures consistent implementation of best practices, including input validation, safe memory handling, exception management, secure logging, and encryption. By following this policy, developers support a defense-in-depth strategy, creating multiple layers of protection so that if one control fails, others maintain system security.</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749656"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11B2D231-7185-31A1-0BD3-0E85106D6BD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921"/>
    </mc:Choice>
    <mc:Fallback>
      <p:transition spd="slow" advTm="25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83127" y="2194550"/>
            <a:ext cx="3088773"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Threats should be prioritized by level of threat and how likely they are to occur.</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Low priority threat should not be dismissed.</a:t>
            </a:r>
          </a:p>
          <a:p>
            <a:pPr marL="228600" lvl="0" indent="0" algn="l" rtl="0">
              <a:lnSpc>
                <a:spcPct val="107916"/>
              </a:lnSpc>
              <a:spcBef>
                <a:spcPts val="0"/>
              </a:spcBef>
              <a:spcAft>
                <a:spcPts val="0"/>
              </a:spcAft>
              <a:buSzPts val="1800"/>
              <a:buNone/>
            </a:pP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643893309"/>
              </p:ext>
            </p:extLst>
          </p:nvPr>
        </p:nvGraphicFramePr>
        <p:xfrm>
          <a:off x="3248849" y="1954380"/>
          <a:ext cx="7835225" cy="39013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STD-010-CPP</a:t>
                      </a: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STD-008-CPP</a:t>
                      </a: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STD-001-CPP </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STD-007-CPP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STD-008-CPP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C4224ABC-B76D-8C98-1F5F-BC29E8ABEA3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682"/>
    </mc:Choice>
    <mc:Fallback>
      <p:transition spd="slow" advTm="20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563091" y="15130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0DD17B07-D853-E683-4CCE-0A375241B58F}"/>
              </a:ext>
            </a:extLst>
          </p:cNvPr>
          <p:cNvGraphicFramePr>
            <a:graphicFrameLocks noGrp="1"/>
          </p:cNvGraphicFramePr>
          <p:nvPr>
            <p:extLst>
              <p:ext uri="{D42A27DB-BD31-4B8C-83A1-F6EECF244321}">
                <p14:modId xmlns:p14="http://schemas.microsoft.com/office/powerpoint/2010/main" val="495788734"/>
              </p:ext>
            </p:extLst>
          </p:nvPr>
        </p:nvGraphicFramePr>
        <p:xfrm>
          <a:off x="304001" y="1602293"/>
          <a:ext cx="10682654" cy="4817011"/>
        </p:xfrm>
        <a:graphic>
          <a:graphicData uri="http://schemas.openxmlformats.org/drawingml/2006/table">
            <a:tbl>
              <a:tblPr firstRow="1" firstCol="1">
                <a:tableStyleId>{802198C4-3087-4945-87E3-76CBB3509B7E}</a:tableStyleId>
              </a:tblPr>
              <a:tblGrid>
                <a:gridCol w="523371">
                  <a:extLst>
                    <a:ext uri="{9D8B030D-6E8A-4147-A177-3AD203B41FA5}">
                      <a16:colId xmlns:a16="http://schemas.microsoft.com/office/drawing/2014/main" val="2835315824"/>
                    </a:ext>
                  </a:extLst>
                </a:gridCol>
                <a:gridCol w="2923747">
                  <a:extLst>
                    <a:ext uri="{9D8B030D-6E8A-4147-A177-3AD203B41FA5}">
                      <a16:colId xmlns:a16="http://schemas.microsoft.com/office/drawing/2014/main" val="2341745095"/>
                    </a:ext>
                  </a:extLst>
                </a:gridCol>
                <a:gridCol w="7235536">
                  <a:extLst>
                    <a:ext uri="{9D8B030D-6E8A-4147-A177-3AD203B41FA5}">
                      <a16:colId xmlns:a16="http://schemas.microsoft.com/office/drawing/2014/main" val="2067171286"/>
                    </a:ext>
                  </a:extLst>
                </a:gridCol>
              </a:tblGrid>
              <a:tr h="182391">
                <a:tc gridSpan="2">
                  <a:txBody>
                    <a:bodyPr/>
                    <a:lstStyle/>
                    <a:p>
                      <a:pPr marL="0" marR="0" algn="ctr">
                        <a:buNone/>
                      </a:pPr>
                      <a:r>
                        <a:rPr lang="en-US" sz="1100" dirty="0">
                          <a:solidFill>
                            <a:schemeClr val="bg1"/>
                          </a:solidFill>
                          <a:effectLst/>
                        </a:rPr>
                        <a:t>Principles</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tc>
                <a:tc hMerge="1">
                  <a:txBody>
                    <a:bodyPr/>
                    <a:lstStyle/>
                    <a:p>
                      <a:endParaRPr dirty="0"/>
                    </a:p>
                  </a:txBody>
                  <a:tcPr marL="34384" marR="34384" marT="34384" marB="34384"/>
                </a:tc>
                <a:tc>
                  <a:txBody>
                    <a:bodyPr/>
                    <a:lstStyle/>
                    <a:p>
                      <a:pPr marL="0" marR="0" algn="ctr">
                        <a:buNone/>
                      </a:pPr>
                      <a:r>
                        <a:rPr lang="en-US" sz="1100" dirty="0">
                          <a:solidFill>
                            <a:schemeClr val="bg1"/>
                          </a:solidFill>
                          <a:effectLst/>
                        </a:rPr>
                        <a:t>Description</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2422830789"/>
                  </a:ext>
                </a:extLst>
              </a:tr>
              <a:tr h="505315">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1</a:t>
                      </a:r>
                    </a:p>
                  </a:txBody>
                  <a:tcPr marL="34384" marR="34384" marT="34384" marB="34384" anchor="ctr"/>
                </a:tc>
                <a:tc>
                  <a:txBody>
                    <a:bodyPr/>
                    <a:lstStyle/>
                    <a:p>
                      <a:pPr marL="0" marR="0" lvl="0" indent="0" algn="ctr">
                        <a:buFont typeface="+mj-lt"/>
                        <a:buNone/>
                      </a:pPr>
                      <a:r>
                        <a:rPr lang="en-US" sz="1100" dirty="0">
                          <a:solidFill>
                            <a:schemeClr val="bg1"/>
                          </a:solidFill>
                          <a:effectLst/>
                        </a:rPr>
                        <a:t>Validate Input Data</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dirty="0">
                          <a:solidFill>
                            <a:schemeClr val="bg1"/>
                          </a:solidFill>
                          <a:effectLst/>
                        </a:rPr>
                        <a:t>Ensuring all input data is properly validated before use prevents malicious or malformed input from causing unexpected behavior or vulnerabilities. This principle guards against attacks such as buffer overflows, injection flaws, and data corruption by enforcing strict input checks and sanitization.</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4144839813"/>
                  </a:ext>
                </a:extLst>
              </a:tr>
              <a:tr h="397674">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2</a:t>
                      </a:r>
                    </a:p>
                  </a:txBody>
                  <a:tcPr marL="34384" marR="34384" marT="34384" marB="34384" anchor="ctr"/>
                </a:tc>
                <a:tc>
                  <a:txBody>
                    <a:bodyPr/>
                    <a:lstStyle/>
                    <a:p>
                      <a:pPr marL="0" marR="0" lvl="0" indent="0" algn="ctr">
                        <a:buFont typeface="+mj-lt"/>
                        <a:buNone/>
                      </a:pPr>
                      <a:r>
                        <a:rPr lang="en-US" sz="1100" dirty="0">
                          <a:solidFill>
                            <a:schemeClr val="bg1"/>
                          </a:solidFill>
                          <a:effectLst/>
                        </a:rPr>
                        <a:t>Heed Compiler Warnings</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a:solidFill>
                            <a:schemeClr val="bg1"/>
                          </a:solidFill>
                          <a:effectLst/>
                        </a:rPr>
                        <a:t>Compiler warnings often reveal potential security and correctness issues. Developers should carefully address all warnings rather than ignore them, as doing so improves code quality and reduces hidden bugs or vulnerabilities.</a:t>
                      </a:r>
                      <a:endParaRPr lang="en-US" sz="110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2295611209"/>
                  </a:ext>
                </a:extLst>
              </a:tr>
              <a:tr h="505315">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3</a:t>
                      </a:r>
                    </a:p>
                  </a:txBody>
                  <a:tcPr marL="34384" marR="34384" marT="34384" marB="34384" anchor="ctr"/>
                </a:tc>
                <a:tc>
                  <a:txBody>
                    <a:bodyPr/>
                    <a:lstStyle/>
                    <a:p>
                      <a:pPr marL="0" marR="0" lvl="0" indent="0" algn="ctr">
                        <a:buFont typeface="+mj-lt"/>
                        <a:buNone/>
                      </a:pPr>
                      <a:r>
                        <a:rPr lang="en-US" sz="1100" dirty="0">
                          <a:solidFill>
                            <a:schemeClr val="bg1"/>
                          </a:solidFill>
                          <a:effectLst/>
                        </a:rPr>
                        <a:t>Architect and Design for Security Policies</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dirty="0">
                          <a:solidFill>
                            <a:schemeClr val="bg1"/>
                          </a:solidFill>
                          <a:effectLst/>
                        </a:rPr>
                        <a:t>Security must be considered early in the design and architecture phases. Building security policies into system architecture ensures consistent enforcement of access controls, data protection, and secure communication throughout the application lifecycle.</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3612636449"/>
                  </a:ext>
                </a:extLst>
              </a:tr>
              <a:tr h="397674">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4</a:t>
                      </a:r>
                    </a:p>
                  </a:txBody>
                  <a:tcPr marL="34384" marR="34384" marT="34384" marB="34384" anchor="ctr"/>
                </a:tc>
                <a:tc>
                  <a:txBody>
                    <a:bodyPr/>
                    <a:lstStyle/>
                    <a:p>
                      <a:pPr marL="0" marR="0" lvl="0" indent="0" algn="ctr">
                        <a:buFont typeface="+mj-lt"/>
                        <a:buNone/>
                      </a:pPr>
                      <a:r>
                        <a:rPr lang="en-US" sz="1100" dirty="0">
                          <a:solidFill>
                            <a:schemeClr val="bg1"/>
                          </a:solidFill>
                          <a:effectLst/>
                        </a:rPr>
                        <a:t>Keep It Simple</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a:solidFill>
                            <a:schemeClr val="bg1"/>
                          </a:solidFill>
                          <a:effectLst/>
                        </a:rPr>
                        <a:t>Simple, clear, and understandable code reduces the chance of errors and security flaws. Overly complex code is harder to analyze and maintain, increasing the risk of vulnerabilities and defects.</a:t>
                      </a:r>
                      <a:endParaRPr lang="en-US" sz="110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4165539888"/>
                  </a:ext>
                </a:extLst>
              </a:tr>
              <a:tr h="397674">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5</a:t>
                      </a:r>
                    </a:p>
                  </a:txBody>
                  <a:tcPr marL="34384" marR="34384" marT="34384" marB="34384" anchor="ctr"/>
                </a:tc>
                <a:tc>
                  <a:txBody>
                    <a:bodyPr/>
                    <a:lstStyle/>
                    <a:p>
                      <a:pPr marL="0" marR="0" lvl="0" indent="0" algn="ctr">
                        <a:buFont typeface="+mj-lt"/>
                        <a:buNone/>
                      </a:pPr>
                      <a:r>
                        <a:rPr lang="en-US" sz="1100" dirty="0">
                          <a:solidFill>
                            <a:schemeClr val="bg1"/>
                          </a:solidFill>
                          <a:effectLst/>
                        </a:rPr>
                        <a:t>Default Deny</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dirty="0">
                          <a:solidFill>
                            <a:schemeClr val="bg1"/>
                          </a:solidFill>
                          <a:effectLst/>
                        </a:rPr>
                        <a:t>By default, all access and actions should be denied unless explicitly allowed. This principle minimizes exposure and restricts system behavior to known safe operations only.</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4005426080"/>
                  </a:ext>
                </a:extLst>
              </a:tr>
              <a:tr h="472329">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6</a:t>
                      </a:r>
                    </a:p>
                  </a:txBody>
                  <a:tcPr marL="34384" marR="34384" marT="34384" marB="34384" anchor="ctr"/>
                </a:tc>
                <a:tc>
                  <a:txBody>
                    <a:bodyPr/>
                    <a:lstStyle/>
                    <a:p>
                      <a:pPr marL="0" marR="0" lvl="0" indent="0" algn="ctr">
                        <a:buFont typeface="+mj-lt"/>
                        <a:buNone/>
                      </a:pPr>
                      <a:r>
                        <a:rPr lang="en-US" sz="1100" dirty="0">
                          <a:solidFill>
                            <a:schemeClr val="bg1"/>
                          </a:solidFill>
                          <a:effectLst/>
                        </a:rPr>
                        <a:t>Adhere to the Principle of Least Privilege</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a:solidFill>
                            <a:schemeClr val="bg1"/>
                          </a:solidFill>
                          <a:effectLst/>
                        </a:rPr>
                        <a:t>Users and processes should be granted the minimum privileges necessary to perform their tasks. Limiting privileges reduces the impact of accidental or malicious misuse.</a:t>
                      </a:r>
                      <a:endParaRPr lang="en-US" sz="110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1412678403"/>
                  </a:ext>
                </a:extLst>
              </a:tr>
              <a:tr h="397674">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7</a:t>
                      </a:r>
                    </a:p>
                  </a:txBody>
                  <a:tcPr marL="34384" marR="34384" marT="34384" marB="34384" anchor="ctr"/>
                </a:tc>
                <a:tc>
                  <a:txBody>
                    <a:bodyPr/>
                    <a:lstStyle/>
                    <a:p>
                      <a:pPr marL="0" marR="0" lvl="0" indent="0" algn="ctr">
                        <a:buFont typeface="+mj-lt"/>
                        <a:buNone/>
                      </a:pPr>
                      <a:r>
                        <a:rPr lang="en-US" sz="1100" dirty="0">
                          <a:solidFill>
                            <a:schemeClr val="bg1"/>
                          </a:solidFill>
                          <a:effectLst/>
                        </a:rPr>
                        <a:t>Sanitize Data Sent to Other Systems</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a:solidFill>
                            <a:schemeClr val="bg1"/>
                          </a:solidFill>
                          <a:effectLst/>
                        </a:rPr>
                        <a:t>Any data exchanged with external systems should be sanitized and validated to prevent injection attacks or data corruption. Proper sanitation ensures system boundaries remain secure.</a:t>
                      </a:r>
                      <a:endParaRPr lang="en-US" sz="110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668748247"/>
                  </a:ext>
                </a:extLst>
              </a:tr>
              <a:tr h="397674">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8</a:t>
                      </a:r>
                    </a:p>
                  </a:txBody>
                  <a:tcPr marL="34384" marR="34384" marT="34384" marB="34384" anchor="ctr"/>
                </a:tc>
                <a:tc>
                  <a:txBody>
                    <a:bodyPr/>
                    <a:lstStyle/>
                    <a:p>
                      <a:pPr marL="0" marR="0" lvl="0" indent="0" algn="ctr">
                        <a:buFont typeface="+mj-lt"/>
                        <a:buNone/>
                      </a:pPr>
                      <a:r>
                        <a:rPr lang="en-US" sz="1100" dirty="0">
                          <a:solidFill>
                            <a:schemeClr val="bg1"/>
                          </a:solidFill>
                          <a:effectLst/>
                        </a:rPr>
                        <a:t>Practice Defense in Depth </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a:solidFill>
                            <a:schemeClr val="bg1"/>
                          </a:solidFill>
                          <a:effectLst/>
                        </a:rPr>
                        <a:t>Multiple layers of security controls and mitigations should be employed so that if one control fails, others still protect the system. Defense in depth provides redundancy and resilience.</a:t>
                      </a:r>
                      <a:endParaRPr lang="en-US" sz="110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2291957993"/>
                  </a:ext>
                </a:extLst>
              </a:tr>
              <a:tr h="472329">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9</a:t>
                      </a:r>
                    </a:p>
                  </a:txBody>
                  <a:tcPr marL="34384" marR="34384" marT="34384" marB="34384" anchor="ctr"/>
                </a:tc>
                <a:tc>
                  <a:txBody>
                    <a:bodyPr/>
                    <a:lstStyle/>
                    <a:p>
                      <a:pPr marL="0" marR="0" lvl="0" indent="0" algn="ctr">
                        <a:buFont typeface="+mj-lt"/>
                        <a:buNone/>
                      </a:pPr>
                      <a:r>
                        <a:rPr lang="en-US" sz="1100" dirty="0">
                          <a:solidFill>
                            <a:schemeClr val="bg1"/>
                          </a:solidFill>
                          <a:effectLst/>
                        </a:rPr>
                        <a:t>Secure and Privacy-Conscious Logging</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a:solidFill>
                            <a:schemeClr val="bg1"/>
                          </a:solidFill>
                          <a:effectLst/>
                        </a:rPr>
                        <a:t>Avoid logging sensitive information such as passwords or personal data. Mask or exclude sensitive details in logs to prevent unauthorized disclosure and comply with privacy regulations.</a:t>
                      </a:r>
                      <a:endParaRPr lang="en-US" sz="110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2808698711"/>
                  </a:ext>
                </a:extLst>
              </a:tr>
              <a:tr h="472329">
                <a:tc>
                  <a:txBody>
                    <a:bodyPr/>
                    <a:lstStyle/>
                    <a:p>
                      <a:pPr marL="0" marR="0" lvl="0" indent="0" algn="ctr">
                        <a:buFont typeface="+mj-lt"/>
                        <a:buNone/>
                      </a:pPr>
                      <a:r>
                        <a:rPr lang="en-US" sz="1100" dirty="0">
                          <a:solidFill>
                            <a:schemeClr val="bg1"/>
                          </a:solidFill>
                          <a:effectLst/>
                          <a:latin typeface="Calibri" panose="020F0502020204030204" pitchFamily="34" charset="0"/>
                          <a:ea typeface="Calibri" panose="020F0502020204030204" pitchFamily="34" charset="0"/>
                        </a:rPr>
                        <a:t>10</a:t>
                      </a:r>
                    </a:p>
                  </a:txBody>
                  <a:tcPr marL="34384" marR="34384" marT="34384" marB="34384" anchor="ctr"/>
                </a:tc>
                <a:tc>
                  <a:txBody>
                    <a:bodyPr/>
                    <a:lstStyle/>
                    <a:p>
                      <a:pPr marL="0" marR="0" lvl="0" indent="0" algn="ctr">
                        <a:buFont typeface="+mj-lt"/>
                        <a:buNone/>
                      </a:pPr>
                      <a:r>
                        <a:rPr lang="en-US" sz="1100" dirty="0">
                          <a:solidFill>
                            <a:schemeClr val="bg1"/>
                          </a:solidFill>
                          <a:effectLst/>
                        </a:rPr>
                        <a:t>Consistent and Correct Error Code Handling</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nchor="ctr"/>
                </a:tc>
                <a:tc>
                  <a:txBody>
                    <a:bodyPr/>
                    <a:lstStyle/>
                    <a:p>
                      <a:pPr marL="0" marR="0">
                        <a:buNone/>
                      </a:pPr>
                      <a:r>
                        <a:rPr lang="en-US" sz="1100" dirty="0">
                          <a:solidFill>
                            <a:schemeClr val="bg1"/>
                          </a:solidFill>
                          <a:effectLst/>
                        </a:rPr>
                        <a:t>Always check and handle error codes properly. Ignoring errors can lead to silent failures, inconsistent states, and security vulnerabilities, while diligent error handling ensures predictable, reliable software behavior.</a:t>
                      </a:r>
                      <a:endParaRPr lang="en-US" sz="1100" dirty="0">
                        <a:solidFill>
                          <a:schemeClr val="bg1"/>
                        </a:solidFill>
                        <a:effectLst/>
                        <a:latin typeface="Calibri" panose="020F0502020204030204" pitchFamily="34" charset="0"/>
                        <a:ea typeface="Calibri" panose="020F0502020204030204" pitchFamily="34" charset="0"/>
                      </a:endParaRPr>
                    </a:p>
                  </a:txBody>
                  <a:tcPr marL="34384" marR="34384" marT="34384" marB="34384"/>
                </a:tc>
                <a:extLst>
                  <a:ext uri="{0D108BD9-81ED-4DB2-BD59-A6C34878D82A}">
                    <a16:rowId xmlns:a16="http://schemas.microsoft.com/office/drawing/2014/main" val="2121693844"/>
                  </a:ext>
                </a:extLst>
              </a:tr>
            </a:tbl>
          </a:graphicData>
        </a:graphic>
      </p:graphicFrame>
      <p:pic>
        <p:nvPicPr>
          <p:cNvPr id="9" name="Audio 8">
            <a:hlinkClick r:id="" action="ppaction://media"/>
            <a:extLst>
              <a:ext uri="{FF2B5EF4-FFF2-40B4-BE49-F238E27FC236}">
                <a16:creationId xmlns:a16="http://schemas.microsoft.com/office/drawing/2014/main" id="{198F256D-9D87-247B-D1EF-8C4C4FF57A7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415"/>
    </mc:Choice>
    <mc:Fallback>
      <p:transition spd="slow" advTm="49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34983066-9A46-A779-73D2-9E59D4E55D2B}"/>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48C4C484-54F0-D31D-DF25-7B74AB716B9A}"/>
              </a:ext>
            </a:extLst>
          </p:cNvPr>
          <p:cNvSpPr txBox="1">
            <a:spLocks noGrp="1"/>
          </p:cNvSpPr>
          <p:nvPr>
            <p:ph type="title"/>
          </p:nvPr>
        </p:nvSpPr>
        <p:spPr>
          <a:xfrm>
            <a:off x="2782479"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a:extLst>
              <a:ext uri="{FF2B5EF4-FFF2-40B4-BE49-F238E27FC236}">
                <a16:creationId xmlns:a16="http://schemas.microsoft.com/office/drawing/2014/main" id="{B855768D-5740-E52A-9929-1C1447CE14C1}"/>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914CB798-4D00-78E5-3489-69678ECF8776}"/>
              </a:ext>
            </a:extLst>
          </p:cNvPr>
          <p:cNvGraphicFramePr>
            <a:graphicFrameLocks noGrp="1"/>
          </p:cNvGraphicFramePr>
          <p:nvPr>
            <p:extLst>
              <p:ext uri="{D42A27DB-BD31-4B8C-83A1-F6EECF244321}">
                <p14:modId xmlns:p14="http://schemas.microsoft.com/office/powerpoint/2010/main" val="3404491006"/>
              </p:ext>
            </p:extLst>
          </p:nvPr>
        </p:nvGraphicFramePr>
        <p:xfrm>
          <a:off x="256779" y="1614177"/>
          <a:ext cx="10827296" cy="4268960"/>
        </p:xfrm>
        <a:graphic>
          <a:graphicData uri="http://schemas.openxmlformats.org/drawingml/2006/table">
            <a:tbl>
              <a:tblPr firstRow="1" firstCol="1">
                <a:tableStyleId>{802198C4-3087-4945-87E3-76CBB3509B7E}</a:tableStyleId>
              </a:tblPr>
              <a:tblGrid>
                <a:gridCol w="1814927">
                  <a:extLst>
                    <a:ext uri="{9D8B030D-6E8A-4147-A177-3AD203B41FA5}">
                      <a16:colId xmlns:a16="http://schemas.microsoft.com/office/drawing/2014/main" val="3600859212"/>
                    </a:ext>
                  </a:extLst>
                </a:gridCol>
                <a:gridCol w="1295533">
                  <a:extLst>
                    <a:ext uri="{9D8B030D-6E8A-4147-A177-3AD203B41FA5}">
                      <a16:colId xmlns:a16="http://schemas.microsoft.com/office/drawing/2014/main" val="3113610049"/>
                    </a:ext>
                  </a:extLst>
                </a:gridCol>
                <a:gridCol w="1543367">
                  <a:extLst>
                    <a:ext uri="{9D8B030D-6E8A-4147-A177-3AD203B41FA5}">
                      <a16:colId xmlns:a16="http://schemas.microsoft.com/office/drawing/2014/main" val="2032867510"/>
                    </a:ext>
                  </a:extLst>
                </a:gridCol>
                <a:gridCol w="1543367">
                  <a:extLst>
                    <a:ext uri="{9D8B030D-6E8A-4147-A177-3AD203B41FA5}">
                      <a16:colId xmlns:a16="http://schemas.microsoft.com/office/drawing/2014/main" val="2144866185"/>
                    </a:ext>
                  </a:extLst>
                </a:gridCol>
                <a:gridCol w="1543368">
                  <a:extLst>
                    <a:ext uri="{9D8B030D-6E8A-4147-A177-3AD203B41FA5}">
                      <a16:colId xmlns:a16="http://schemas.microsoft.com/office/drawing/2014/main" val="2012613518"/>
                    </a:ext>
                  </a:extLst>
                </a:gridCol>
                <a:gridCol w="1543367">
                  <a:extLst>
                    <a:ext uri="{9D8B030D-6E8A-4147-A177-3AD203B41FA5}">
                      <a16:colId xmlns:a16="http://schemas.microsoft.com/office/drawing/2014/main" val="3948406623"/>
                    </a:ext>
                  </a:extLst>
                </a:gridCol>
                <a:gridCol w="1543367">
                  <a:extLst>
                    <a:ext uri="{9D8B030D-6E8A-4147-A177-3AD203B41FA5}">
                      <a16:colId xmlns:a16="http://schemas.microsoft.com/office/drawing/2014/main" val="3127030620"/>
                    </a:ext>
                  </a:extLst>
                </a:gridCol>
              </a:tblGrid>
              <a:tr h="300008">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Coding Standard</a:t>
                      </a:r>
                    </a:p>
                  </a:txBody>
                  <a:tcPr marL="63500" marR="63500" marT="63500" marB="63500" anchor="ctr"/>
                </a:tc>
                <a:tc>
                  <a:txBody>
                    <a:bodyPr/>
                    <a:lstStyle/>
                    <a:p>
                      <a:pPr marL="0" marR="0" algn="ctr">
                        <a:buNone/>
                      </a:pPr>
                      <a:r>
                        <a:rPr lang="en-US" sz="1200" b="1">
                          <a:solidFill>
                            <a:schemeClr val="bg1"/>
                          </a:solidFill>
                          <a:effectLst/>
                          <a:latin typeface="Calibri" panose="020F0502020204030204" pitchFamily="34" charset="0"/>
                          <a:ea typeface="Calibri" panose="020F0502020204030204" pitchFamily="34" charset="0"/>
                          <a:cs typeface="Calibri" panose="020F0502020204030204" pitchFamily="34" charset="0"/>
                        </a:rPr>
                        <a:t>Label</a:t>
                      </a:r>
                    </a:p>
                  </a:txBody>
                  <a:tcPr marL="63500" marR="63500" marT="63500" marB="63500" anchor="ctr"/>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Severity</a:t>
                      </a:r>
                    </a:p>
                  </a:txBody>
                  <a:tcPr marL="68580" marR="68580" marT="0" marB="0" anchor="ctr"/>
                </a:tc>
                <a:tc>
                  <a:txBody>
                    <a:bodyPr/>
                    <a:lstStyle/>
                    <a:p>
                      <a:pPr marL="0" marR="0" algn="ctr">
                        <a:buNone/>
                      </a:pPr>
                      <a:r>
                        <a:rPr lang="en-US" sz="1200" b="1">
                          <a:solidFill>
                            <a:schemeClr val="bg1"/>
                          </a:solidFill>
                          <a:effectLst/>
                          <a:latin typeface="Calibri" panose="020F0502020204030204" pitchFamily="34" charset="0"/>
                          <a:ea typeface="Calibri" panose="020F0502020204030204" pitchFamily="34" charset="0"/>
                          <a:cs typeface="Calibri" panose="020F0502020204030204" pitchFamily="34" charset="0"/>
                        </a:rPr>
                        <a:t>Likelihood</a:t>
                      </a:r>
                    </a:p>
                  </a:txBody>
                  <a:tcPr marL="68580" marR="68580" marT="0" marB="0" anchor="ctr"/>
                </a:tc>
                <a:tc>
                  <a:txBody>
                    <a:bodyPr/>
                    <a:lstStyle/>
                    <a:p>
                      <a:pPr marL="0" marR="0" algn="ctr">
                        <a:buNone/>
                      </a:pPr>
                      <a:r>
                        <a:rPr lang="en-US" sz="1200" b="1">
                          <a:solidFill>
                            <a:schemeClr val="bg1"/>
                          </a:solidFill>
                          <a:effectLst/>
                          <a:latin typeface="Calibri" panose="020F0502020204030204" pitchFamily="34" charset="0"/>
                          <a:ea typeface="Calibri" panose="020F0502020204030204" pitchFamily="34" charset="0"/>
                          <a:cs typeface="Calibri" panose="020F0502020204030204" pitchFamily="34" charset="0"/>
                        </a:rPr>
                        <a:t>Remediation Cost</a:t>
                      </a:r>
                    </a:p>
                  </a:txBody>
                  <a:tcPr marL="68580" marR="68580" marT="0" marB="0" anchor="ctr"/>
                </a:tc>
                <a:tc>
                  <a:txBody>
                    <a:bodyPr/>
                    <a:lstStyle/>
                    <a:p>
                      <a:pPr marL="0" marR="0" algn="ctr">
                        <a:buNone/>
                      </a:pPr>
                      <a:r>
                        <a:rPr lang="en-US" sz="1200" b="1">
                          <a:solidFill>
                            <a:schemeClr val="bg1"/>
                          </a:solidFill>
                          <a:effectLst/>
                          <a:latin typeface="Calibri" panose="020F0502020204030204" pitchFamily="34" charset="0"/>
                          <a:ea typeface="Calibri" panose="020F0502020204030204" pitchFamily="34" charset="0"/>
                          <a:cs typeface="Calibri" panose="020F0502020204030204" pitchFamily="34" charset="0"/>
                        </a:rPr>
                        <a:t>Priority</a:t>
                      </a:r>
                    </a:p>
                  </a:txBody>
                  <a:tcPr marL="68580" marR="68580" marT="0" marB="0" anchor="ctr"/>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Level</a:t>
                      </a:r>
                    </a:p>
                  </a:txBody>
                  <a:tcPr marL="68580" marR="68580" marT="0" marB="0" anchor="ctr"/>
                </a:tc>
                <a:extLst>
                  <a:ext uri="{0D108BD9-81ED-4DB2-BD59-A6C34878D82A}">
                    <a16:rowId xmlns:a16="http://schemas.microsoft.com/office/drawing/2014/main" val="2445010507"/>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Type</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STD-001-CPP</a:t>
                      </a:r>
                    </a:p>
                  </a:txBody>
                  <a:tcPr marL="63500" marR="63500" marT="63500" marB="63500"/>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Unlikely</a:t>
                      </a:r>
                    </a:p>
                  </a:txBody>
                  <a:tcPr marL="68580" marR="68580" marT="0" marB="0" anchor="ctr"/>
                </a:tc>
                <a:tc>
                  <a:txBody>
                    <a:bodyPr/>
                    <a:lstStyle/>
                    <a:p>
                      <a:pPr marL="0" marR="0" algn="ctr">
                        <a:buNone/>
                      </a:pPr>
                      <a:r>
                        <a:rPr lang="en-US" sz="1200">
                          <a:solidFill>
                            <a:srgbClr val="FFFF00"/>
                          </a:solidFill>
                          <a:effectLst/>
                          <a:latin typeface="Calibri" panose="020F0502020204030204" pitchFamily="34" charset="0"/>
                          <a:ea typeface="Calibri" panose="020F0502020204030204" pitchFamily="34" charset="0"/>
                          <a:cs typeface="Calibri" panose="020F0502020204030204" pitchFamily="34" charset="0"/>
                        </a:rPr>
                        <a:t>Medium</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5</a:t>
                      </a:r>
                    </a:p>
                  </a:txBody>
                  <a:tcPr marL="68580" marR="68580" marT="0" marB="0" anchor="ctr"/>
                </a:tc>
                <a:extLst>
                  <a:ext uri="{0D108BD9-81ED-4DB2-BD59-A6C34878D82A}">
                    <a16:rowId xmlns:a16="http://schemas.microsoft.com/office/drawing/2014/main" val="697220417"/>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Value</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STD-002-CPP</a:t>
                      </a:r>
                    </a:p>
                  </a:txBody>
                  <a:tcPr marL="63500" marR="63500" marT="63500" marB="63500"/>
                </a:tc>
                <a:tc>
                  <a:txBody>
                    <a:bodyPr/>
                    <a:lstStyle/>
                    <a:p>
                      <a:pPr marL="0" marR="0" algn="ctr">
                        <a:buNone/>
                      </a:pPr>
                      <a:r>
                        <a:rPr lang="en-US" sz="12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Critical</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Likely</a:t>
                      </a:r>
                    </a:p>
                  </a:txBody>
                  <a:tcPr marL="68580" marR="68580" marT="0" marB="0" anchor="ctr"/>
                </a:tc>
                <a:tc>
                  <a:txBody>
                    <a:bodyPr/>
                    <a:lstStyle/>
                    <a:p>
                      <a:pPr marL="0" marR="0" algn="ctr">
                        <a:buNone/>
                      </a:pPr>
                      <a:r>
                        <a:rPr lang="en-US" sz="12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Medium</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5</a:t>
                      </a:r>
                    </a:p>
                  </a:txBody>
                  <a:tcPr marL="68580" marR="68580" marT="0" marB="0" anchor="ctr"/>
                </a:tc>
                <a:extLst>
                  <a:ext uri="{0D108BD9-81ED-4DB2-BD59-A6C34878D82A}">
                    <a16:rowId xmlns:a16="http://schemas.microsoft.com/office/drawing/2014/main" val="4192811988"/>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String Correctness</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STD-003-CPP</a:t>
                      </a:r>
                    </a:p>
                  </a:txBody>
                  <a:tcPr marL="63500" marR="63500" marT="63500" marB="63500"/>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Unlikely</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Low</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4</a:t>
                      </a:r>
                    </a:p>
                  </a:txBody>
                  <a:tcPr marL="68580" marR="68580" marT="0" marB="0" anchor="ctr"/>
                </a:tc>
                <a:extLst>
                  <a:ext uri="{0D108BD9-81ED-4DB2-BD59-A6C34878D82A}">
                    <a16:rowId xmlns:a16="http://schemas.microsoft.com/office/drawing/2014/main" val="2178840660"/>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SQL Injection</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STD-004-CPP</a:t>
                      </a:r>
                    </a:p>
                  </a:txBody>
                  <a:tcPr marL="63500" marR="63500" marT="63500" marB="63500"/>
                </a:tc>
                <a:tc>
                  <a:txBody>
                    <a:bodyPr/>
                    <a:lstStyle/>
                    <a:p>
                      <a:pPr marL="0" marR="0" algn="ctr">
                        <a:buNone/>
                      </a:pPr>
                      <a:r>
                        <a:rPr lang="en-US" sz="12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Critical</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Likely</a:t>
                      </a:r>
                    </a:p>
                  </a:txBody>
                  <a:tcPr marL="68580" marR="68580" marT="0" marB="0" anchor="ctr"/>
                </a:tc>
                <a:tc>
                  <a:txBody>
                    <a:bodyPr/>
                    <a:lstStyle/>
                    <a:p>
                      <a:pPr marL="0" marR="0" algn="ctr">
                        <a:buNone/>
                      </a:pPr>
                      <a:r>
                        <a:rPr lang="en-US" sz="1200">
                          <a:solidFill>
                            <a:srgbClr val="FFFF00"/>
                          </a:solidFill>
                          <a:effectLst/>
                          <a:latin typeface="Calibri" panose="020F0502020204030204" pitchFamily="34" charset="0"/>
                          <a:ea typeface="Calibri" panose="020F0502020204030204" pitchFamily="34" charset="0"/>
                          <a:cs typeface="Calibri" panose="020F0502020204030204" pitchFamily="34" charset="0"/>
                        </a:rPr>
                        <a:t>Medium</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5</a:t>
                      </a:r>
                    </a:p>
                  </a:txBody>
                  <a:tcPr marL="68580" marR="68580" marT="0" marB="0" anchor="ctr"/>
                </a:tc>
                <a:extLst>
                  <a:ext uri="{0D108BD9-81ED-4DB2-BD59-A6C34878D82A}">
                    <a16:rowId xmlns:a16="http://schemas.microsoft.com/office/drawing/2014/main" val="2295953761"/>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Memory Protection</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STD-005-CPP</a:t>
                      </a:r>
                    </a:p>
                  </a:txBody>
                  <a:tcPr marL="63500" marR="63500" marT="63500" marB="63500"/>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Unlikely</a:t>
                      </a:r>
                    </a:p>
                  </a:txBody>
                  <a:tcPr marL="68580" marR="68580" marT="0" marB="0" anchor="ctr"/>
                </a:tc>
                <a:tc>
                  <a:txBody>
                    <a:bodyPr/>
                    <a:lstStyle/>
                    <a:p>
                      <a:pPr marL="0" marR="0" algn="ctr">
                        <a:buNone/>
                      </a:pPr>
                      <a:r>
                        <a:rPr lang="en-US" sz="12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Medium</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4</a:t>
                      </a:r>
                    </a:p>
                  </a:txBody>
                  <a:tcPr marL="68580" marR="68580" marT="0" marB="0" anchor="ctr"/>
                </a:tc>
                <a:extLst>
                  <a:ext uri="{0D108BD9-81ED-4DB2-BD59-A6C34878D82A}">
                    <a16:rowId xmlns:a16="http://schemas.microsoft.com/office/drawing/2014/main" val="1064273730"/>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Assertions</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STD-006-CPP</a:t>
                      </a:r>
                    </a:p>
                  </a:txBody>
                  <a:tcPr marL="63500" marR="63500" marT="63500" marB="63500"/>
                </a:tc>
                <a:tc>
                  <a:txBody>
                    <a:bodyPr/>
                    <a:lstStyle/>
                    <a:p>
                      <a:pPr marL="0" marR="0" algn="ctr">
                        <a:buNone/>
                      </a:pPr>
                      <a:r>
                        <a:rPr lang="en-US" sz="12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Medium</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Likely</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Low</a:t>
                      </a:r>
                    </a:p>
                  </a:txBody>
                  <a:tcPr marL="68580" marR="68580" marT="0" marB="0" anchor="ctr"/>
                </a:tc>
                <a:tc>
                  <a:txBody>
                    <a:bodyPr/>
                    <a:lstStyle/>
                    <a:p>
                      <a:pPr marL="0" marR="0" algn="ctr">
                        <a:buNone/>
                      </a:pPr>
                      <a:r>
                        <a:rPr lang="en-US" sz="12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Medium</a:t>
                      </a:r>
                    </a:p>
                  </a:txBody>
                  <a:tcPr marL="68580" marR="68580" marT="0" marB="0" anchor="ctr"/>
                </a:tc>
                <a:tc>
                  <a:txBody>
                    <a:bodyPr/>
                    <a:lstStyle/>
                    <a:p>
                      <a:pPr marL="0" marR="0" algn="ctr">
                        <a:buNone/>
                      </a:pPr>
                      <a:r>
                        <a:rPr lang="en-US" sz="12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3</a:t>
                      </a:r>
                    </a:p>
                  </a:txBody>
                  <a:tcPr marL="68580" marR="68580" marT="0" marB="0" anchor="ctr"/>
                </a:tc>
                <a:extLst>
                  <a:ext uri="{0D108BD9-81ED-4DB2-BD59-A6C34878D82A}">
                    <a16:rowId xmlns:a16="http://schemas.microsoft.com/office/drawing/2014/main" val="381671006"/>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Exceptions</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STD-007-CPP</a:t>
                      </a:r>
                    </a:p>
                  </a:txBody>
                  <a:tcPr marL="63500" marR="63500" marT="63500" marB="63500"/>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Unlikely</a:t>
                      </a:r>
                    </a:p>
                  </a:txBody>
                  <a:tcPr marL="68580" marR="68580" marT="0" marB="0" anchor="ctr"/>
                </a:tc>
                <a:tc>
                  <a:txBody>
                    <a:bodyPr/>
                    <a:lstStyle/>
                    <a:p>
                      <a:pPr marL="0" marR="0" algn="ctr">
                        <a:buNone/>
                      </a:pPr>
                      <a:r>
                        <a:rPr lang="en-US" sz="12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Medium</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4</a:t>
                      </a:r>
                    </a:p>
                  </a:txBody>
                  <a:tcPr marL="68580" marR="68580" marT="0" marB="0" anchor="ctr"/>
                </a:tc>
                <a:extLst>
                  <a:ext uri="{0D108BD9-81ED-4DB2-BD59-A6C34878D82A}">
                    <a16:rowId xmlns:a16="http://schemas.microsoft.com/office/drawing/2014/main" val="3820970737"/>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Concurrency safety</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STD-008-CPP</a:t>
                      </a:r>
                    </a:p>
                  </a:txBody>
                  <a:tcPr marL="63500" marR="63500" marT="63500" marB="63500"/>
                </a:tc>
                <a:tc>
                  <a:txBody>
                    <a:bodyPr/>
                    <a:lstStyle/>
                    <a:p>
                      <a:pPr marL="0" marR="0" algn="ctr">
                        <a:buNone/>
                      </a:pPr>
                      <a:r>
                        <a:rPr lang="en-US" sz="12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Medium</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Unlikely</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Low</a:t>
                      </a:r>
                    </a:p>
                  </a:txBody>
                  <a:tcPr marL="68580" marR="68580" marT="0" marB="0" anchor="ctr"/>
                </a:tc>
                <a:tc>
                  <a:txBody>
                    <a:bodyPr/>
                    <a:lstStyle/>
                    <a:p>
                      <a:pPr marL="0" marR="0" algn="ctr">
                        <a:buNone/>
                      </a:pPr>
                      <a:r>
                        <a:rPr lang="en-US" sz="12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Medium</a:t>
                      </a:r>
                    </a:p>
                  </a:txBody>
                  <a:tcPr marL="68580" marR="68580" marT="0" marB="0" anchor="ctr"/>
                </a:tc>
                <a:tc>
                  <a:txBody>
                    <a:bodyPr/>
                    <a:lstStyle/>
                    <a:p>
                      <a:pPr marL="0" marR="0" algn="ctr">
                        <a:buNone/>
                      </a:pPr>
                      <a:r>
                        <a:rPr lang="en-US" sz="12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3</a:t>
                      </a:r>
                    </a:p>
                  </a:txBody>
                  <a:tcPr marL="68580" marR="68580" marT="0" marB="0" anchor="ctr"/>
                </a:tc>
                <a:extLst>
                  <a:ext uri="{0D108BD9-81ED-4DB2-BD59-A6C34878D82A}">
                    <a16:rowId xmlns:a16="http://schemas.microsoft.com/office/drawing/2014/main" val="601439964"/>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Privacy &amp; Security</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STD-009-CPP</a:t>
                      </a:r>
                    </a:p>
                  </a:txBody>
                  <a:tcPr marL="63500" marR="63500" marT="63500" marB="63500"/>
                </a:tc>
                <a:tc>
                  <a:txBody>
                    <a:bodyPr/>
                    <a:lstStyle/>
                    <a:p>
                      <a:pPr marL="0" marR="0" algn="ctr">
                        <a:buNone/>
                      </a:pPr>
                      <a:r>
                        <a:rPr lang="en-US" sz="120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a:solidFill>
                            <a:schemeClr val="accent2"/>
                          </a:solidFill>
                          <a:effectLst/>
                          <a:latin typeface="Calibri" panose="020F0502020204030204" pitchFamily="34" charset="0"/>
                          <a:ea typeface="Calibri" panose="020F0502020204030204" pitchFamily="34" charset="0"/>
                          <a:cs typeface="Calibri" panose="020F0502020204030204" pitchFamily="34" charset="0"/>
                        </a:rPr>
                        <a:t>Likely</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Low</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5</a:t>
                      </a:r>
                    </a:p>
                  </a:txBody>
                  <a:tcPr marL="68580" marR="68580" marT="0" marB="0" anchor="ctr"/>
                </a:tc>
                <a:extLst>
                  <a:ext uri="{0D108BD9-81ED-4DB2-BD59-A6C34878D82A}">
                    <a16:rowId xmlns:a16="http://schemas.microsoft.com/office/drawing/2014/main" val="1300628654"/>
                  </a:ext>
                </a:extLst>
              </a:tr>
              <a:tr h="395908">
                <a:tc>
                  <a:txBody>
                    <a:bodyPr/>
                    <a:lstStyle/>
                    <a:p>
                      <a:pPr marL="0" marR="0" algn="ctr">
                        <a:buNone/>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Robustness and Reliability</a:t>
                      </a:r>
                    </a:p>
                  </a:txBody>
                  <a:tcPr marL="63500" marR="63500" marT="63500" marB="63500"/>
                </a:tc>
                <a:tc>
                  <a:txBody>
                    <a:bodyPr/>
                    <a:lstStyle/>
                    <a:p>
                      <a:pPr marL="0" marR="0" algn="ctr">
                        <a:buNone/>
                      </a:pP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STD-010-CPP</a:t>
                      </a:r>
                    </a:p>
                  </a:txBody>
                  <a:tcPr marL="63500" marR="63500" marT="63500" marB="63500"/>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High</a:t>
                      </a:r>
                    </a:p>
                  </a:txBody>
                  <a:tcPr marL="68580" marR="68580" marT="0" marB="0" anchor="ctr"/>
                </a:tc>
                <a:tc>
                  <a:txBody>
                    <a:bodyPr/>
                    <a:lstStyle/>
                    <a:p>
                      <a:pPr marL="0" marR="0" algn="ctr">
                        <a:buNone/>
                      </a:pPr>
                      <a:r>
                        <a:rPr lang="en-US" sz="12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Likely</a:t>
                      </a:r>
                    </a:p>
                  </a:txBody>
                  <a:tcPr marL="68580" marR="68580" marT="0" marB="0" anchor="ctr"/>
                </a:tc>
                <a:tc>
                  <a:txBody>
                    <a:bodyPr/>
                    <a:lstStyle/>
                    <a:p>
                      <a:pPr marL="0" marR="0" algn="ctr">
                        <a:buNone/>
                      </a:pPr>
                      <a:r>
                        <a:rPr lang="en-US" sz="12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Low</a:t>
                      </a:r>
                    </a:p>
                  </a:txBody>
                  <a:tcPr marL="68580" marR="68580" marT="0" marB="0" anchor="ctr"/>
                </a:tc>
                <a:tc>
                  <a:txBody>
                    <a:bodyPr/>
                    <a:lstStyle/>
                    <a:p>
                      <a:pPr marL="0" marR="0" algn="ctr">
                        <a:buNone/>
                      </a:pPr>
                      <a:r>
                        <a:rPr lang="en-US" sz="12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Critical</a:t>
                      </a:r>
                    </a:p>
                  </a:txBody>
                  <a:tcPr marL="68580" marR="68580" marT="0" marB="0" anchor="ctr"/>
                </a:tc>
                <a:tc>
                  <a:txBody>
                    <a:bodyPr/>
                    <a:lstStyle/>
                    <a:p>
                      <a:pPr marL="0" marR="0" algn="ctr">
                        <a:buNone/>
                      </a:pPr>
                      <a:r>
                        <a:rPr lang="en-US" sz="12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5</a:t>
                      </a:r>
                    </a:p>
                  </a:txBody>
                  <a:tcPr marL="68580" marR="68580" marT="0" marB="0" anchor="ctr"/>
                </a:tc>
                <a:extLst>
                  <a:ext uri="{0D108BD9-81ED-4DB2-BD59-A6C34878D82A}">
                    <a16:rowId xmlns:a16="http://schemas.microsoft.com/office/drawing/2014/main" val="2787798030"/>
                  </a:ext>
                </a:extLst>
              </a:tr>
            </a:tbl>
          </a:graphicData>
        </a:graphic>
      </p:graphicFrame>
      <p:pic>
        <p:nvPicPr>
          <p:cNvPr id="12" name="Audio 11">
            <a:hlinkClick r:id="" action="ppaction://media"/>
            <a:extLst>
              <a:ext uri="{FF2B5EF4-FFF2-40B4-BE49-F238E27FC236}">
                <a16:creationId xmlns:a16="http://schemas.microsoft.com/office/drawing/2014/main" id="{41CCD1F7-C427-7B4F-45A6-FDAF48E85B4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20373344"/>
      </p:ext>
    </p:extLst>
  </p:cSld>
  <p:clrMapOvr>
    <a:masterClrMapping/>
  </p:clrMapOvr>
  <mc:AlternateContent xmlns:mc="http://schemas.openxmlformats.org/markup-compatibility/2006">
    <mc:Choice xmlns:p14="http://schemas.microsoft.com/office/powerpoint/2010/main" Requires="p14">
      <p:transition spd="slow" p14:dur="2000" advTm="17430"/>
    </mc:Choice>
    <mc:Fallback>
      <p:transition spd="slow" advTm="17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3080239" y="51818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1EAA8BBD-74C2-B93B-4953-CA64FEF6948E}"/>
              </a:ext>
            </a:extLst>
          </p:cNvPr>
          <p:cNvGraphicFramePr>
            <a:graphicFrameLocks noGrp="1"/>
          </p:cNvGraphicFramePr>
          <p:nvPr>
            <p:extLst>
              <p:ext uri="{D42A27DB-BD31-4B8C-83A1-F6EECF244321}">
                <p14:modId xmlns:p14="http://schemas.microsoft.com/office/powerpoint/2010/main" val="2338091336"/>
              </p:ext>
            </p:extLst>
          </p:nvPr>
        </p:nvGraphicFramePr>
        <p:xfrm>
          <a:off x="800100" y="1617785"/>
          <a:ext cx="9706708" cy="5081932"/>
        </p:xfrm>
        <a:graphic>
          <a:graphicData uri="http://schemas.openxmlformats.org/drawingml/2006/table">
            <a:tbl>
              <a:tblPr firstRow="1" firstCol="1">
                <a:tableStyleId>{802198C4-3087-4945-87E3-76CBB3509B7E}</a:tableStyleId>
              </a:tblPr>
              <a:tblGrid>
                <a:gridCol w="1715332">
                  <a:extLst>
                    <a:ext uri="{9D8B030D-6E8A-4147-A177-3AD203B41FA5}">
                      <a16:colId xmlns:a16="http://schemas.microsoft.com/office/drawing/2014/main" val="299223098"/>
                    </a:ext>
                  </a:extLst>
                </a:gridCol>
                <a:gridCol w="7991376">
                  <a:extLst>
                    <a:ext uri="{9D8B030D-6E8A-4147-A177-3AD203B41FA5}">
                      <a16:colId xmlns:a16="http://schemas.microsoft.com/office/drawing/2014/main" val="2155262064"/>
                    </a:ext>
                  </a:extLst>
                </a:gridCol>
              </a:tblGrid>
              <a:tr h="586132">
                <a:tc>
                  <a:txBody>
                    <a:bodyPr/>
                    <a:lstStyle/>
                    <a:p>
                      <a:pPr marL="0" marR="0" algn="ctr">
                        <a:buNone/>
                      </a:pPr>
                      <a:r>
                        <a:rPr lang="en-US" sz="2000" dirty="0">
                          <a:solidFill>
                            <a:schemeClr val="bg1"/>
                          </a:solidFill>
                          <a:effectLst/>
                          <a:latin typeface="Calibri" panose="020F0502020204030204" pitchFamily="34" charset="0"/>
                          <a:ea typeface="Calibri" panose="020F0502020204030204" pitchFamily="34" charset="0"/>
                        </a:rPr>
                        <a:t>Encryption</a:t>
                      </a:r>
                    </a:p>
                  </a:txBody>
                  <a:tcPr marL="63500" marR="63500" marT="63500" marB="63500" anchor="ctr"/>
                </a:tc>
                <a:tc>
                  <a:txBody>
                    <a:bodyPr/>
                    <a:lstStyle/>
                    <a:p>
                      <a:pPr marL="0" marR="0" algn="ctr">
                        <a:buNone/>
                      </a:pPr>
                      <a:r>
                        <a:rPr lang="en-US" sz="2000" dirty="0">
                          <a:solidFill>
                            <a:schemeClr val="bg1"/>
                          </a:solidFill>
                          <a:effectLst/>
                          <a:latin typeface="Calibri" panose="020F0502020204030204" pitchFamily="34" charset="0"/>
                          <a:ea typeface="Calibri" panose="020F0502020204030204" pitchFamily="34" charset="0"/>
                        </a:rPr>
                        <a:t>Description</a:t>
                      </a:r>
                    </a:p>
                  </a:txBody>
                  <a:tcPr marL="63500" marR="63500" marT="63500" marB="63500" anchor="ctr"/>
                </a:tc>
                <a:extLst>
                  <a:ext uri="{0D108BD9-81ED-4DB2-BD59-A6C34878D82A}">
                    <a16:rowId xmlns:a16="http://schemas.microsoft.com/office/drawing/2014/main" val="3070520947"/>
                  </a:ext>
                </a:extLst>
              </a:tr>
              <a:tr h="15839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rPr>
                        <a:t>Encryption at rest</a:t>
                      </a:r>
                      <a:endParaRPr lang="en-US" sz="1800" dirty="0">
                        <a:solidFill>
                          <a:schemeClr val="bg1"/>
                        </a:solidFill>
                        <a:effectLst/>
                        <a:latin typeface="Calibri" panose="020F0502020204030204" pitchFamily="34" charset="0"/>
                        <a:ea typeface="Calibri" panose="020F0502020204030204" pitchFamily="34" charset="0"/>
                      </a:endParaRPr>
                    </a:p>
                    <a:p>
                      <a:pPr marL="0" marR="0">
                        <a:buNone/>
                      </a:pP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rPr>
                        <a:t>Encryption at rest protects stored data on disk or in databases by using cryptographic techniques such as AES-256. This policy applies whenever sensitive data such as user credentials, personal data, or intellectual property is stored, ensuring that data remains secure if physical media or storage is compromised.</a:t>
                      </a:r>
                      <a:endParaRPr lang="en-US" sz="1800" dirty="0">
                        <a:solidFill>
                          <a:schemeClr val="bg1"/>
                        </a:solidFill>
                        <a:effectLst/>
                        <a:latin typeface="Calibri" panose="020F0502020204030204" pitchFamily="34" charset="0"/>
                        <a:ea typeface="Calibri" panose="020F0502020204030204" pitchFamily="34" charset="0"/>
                      </a:endParaRPr>
                    </a:p>
                    <a:p>
                      <a:pPr marL="0" marR="0">
                        <a:buNone/>
                      </a:pP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515987799"/>
                  </a:ext>
                </a:extLst>
              </a:tr>
              <a:tr h="1093774">
                <a:tc>
                  <a:txBody>
                    <a:bodyPr/>
                    <a:lstStyle/>
                    <a:p>
                      <a:pPr marL="0" marR="0">
                        <a:buNone/>
                      </a:pPr>
                      <a:r>
                        <a:rPr lang="en-US" sz="1800">
                          <a:solidFill>
                            <a:schemeClr val="bg1"/>
                          </a:solidFill>
                          <a:effectLst/>
                        </a:rPr>
                        <a:t>Encryption in flight</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buNone/>
                      </a:pPr>
                      <a:r>
                        <a:rPr lang="en-US" sz="1800" dirty="0">
                          <a:solidFill>
                            <a:schemeClr val="bg1"/>
                          </a:solidFill>
                          <a:effectLst/>
                        </a:rPr>
                        <a:t>Encryption in flight secures data transmitted between systems or components, typically via protocols like TLS 1.3. This policy applies to all network communications containing sensitive or confidential information to prevent interception, eavesdropping, or tampering.</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4273793332"/>
                  </a:ext>
                </a:extLst>
              </a:tr>
              <a:tr h="1338852">
                <a:tc>
                  <a:txBody>
                    <a:bodyPr/>
                    <a:lstStyle/>
                    <a:p>
                      <a:pPr marL="0" marR="0">
                        <a:buNone/>
                      </a:pPr>
                      <a:r>
                        <a:rPr lang="en-US" sz="1800">
                          <a:solidFill>
                            <a:schemeClr val="bg1"/>
                          </a:solidFill>
                          <a:effectLst/>
                        </a:rPr>
                        <a:t>Encryption in use</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buNone/>
                      </a:pPr>
                      <a:r>
                        <a:rPr lang="en-US" sz="1800" dirty="0">
                          <a:solidFill>
                            <a:schemeClr val="bg1"/>
                          </a:solidFill>
                          <a:effectLst/>
                        </a:rPr>
                        <a:t>Encryption in use protects data while it is being processed in memory, often through hardware-based solutions or secure enclaves. This policy applies to sensitive computations or operations where data must remain confidential even during active processing, reducing risk from memory scraping or side-channel attacks.</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389198020"/>
                  </a:ext>
                </a:extLst>
              </a:tr>
            </a:tbl>
          </a:graphicData>
        </a:graphic>
      </p:graphicFrame>
      <p:pic>
        <p:nvPicPr>
          <p:cNvPr id="12" name="Audio 11">
            <a:hlinkClick r:id="" action="ppaction://media"/>
            <a:extLst>
              <a:ext uri="{FF2B5EF4-FFF2-40B4-BE49-F238E27FC236}">
                <a16:creationId xmlns:a16="http://schemas.microsoft.com/office/drawing/2014/main" id="{0B84BD0C-98FF-EA02-D67C-1F344B3D75E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267"/>
    </mc:Choice>
    <mc:Fallback>
      <p:transition spd="slow" advTm="41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A1FA646D-B481-8F91-8DDA-193CD3FF0C2A}"/>
              </a:ext>
            </a:extLst>
          </p:cNvPr>
          <p:cNvGraphicFramePr>
            <a:graphicFrameLocks noGrp="1"/>
          </p:cNvGraphicFramePr>
          <p:nvPr>
            <p:extLst>
              <p:ext uri="{D42A27DB-BD31-4B8C-83A1-F6EECF244321}">
                <p14:modId xmlns:p14="http://schemas.microsoft.com/office/powerpoint/2010/main" val="3268162700"/>
              </p:ext>
            </p:extLst>
          </p:nvPr>
        </p:nvGraphicFramePr>
        <p:xfrm>
          <a:off x="685801" y="2057401"/>
          <a:ext cx="10067192" cy="4714735"/>
        </p:xfrm>
        <a:graphic>
          <a:graphicData uri="http://schemas.openxmlformats.org/drawingml/2006/table">
            <a:tbl>
              <a:tblPr firstRow="1" firstCol="1">
                <a:tableStyleId>{802198C4-3087-4945-87E3-76CBB3509B7E}</a:tableStyleId>
              </a:tblPr>
              <a:tblGrid>
                <a:gridCol w="1936861">
                  <a:extLst>
                    <a:ext uri="{9D8B030D-6E8A-4147-A177-3AD203B41FA5}">
                      <a16:colId xmlns:a16="http://schemas.microsoft.com/office/drawing/2014/main" val="3846661581"/>
                    </a:ext>
                  </a:extLst>
                </a:gridCol>
                <a:gridCol w="8130331">
                  <a:extLst>
                    <a:ext uri="{9D8B030D-6E8A-4147-A177-3AD203B41FA5}">
                      <a16:colId xmlns:a16="http://schemas.microsoft.com/office/drawing/2014/main" val="3455148337"/>
                    </a:ext>
                  </a:extLst>
                </a:gridCol>
              </a:tblGrid>
              <a:tr h="826388">
                <a:tc>
                  <a:txBody>
                    <a:bodyPr/>
                    <a:lstStyle/>
                    <a:p>
                      <a:pPr marL="0" marR="0" lvl="0" indent="0" algn="ctr">
                        <a:buFont typeface="+mj-lt"/>
                        <a:buNone/>
                      </a:pPr>
                      <a:r>
                        <a:rPr lang="en-US" sz="2000" u="none" strike="noStrike" dirty="0">
                          <a:solidFill>
                            <a:schemeClr val="bg1"/>
                          </a:solidFill>
                          <a:effectLst/>
                        </a:rPr>
                        <a:t>Triple-A Framework</a:t>
                      </a:r>
                      <a:endParaRPr lang="en-US" sz="2000" u="none" strike="noStrike" dirty="0">
                        <a:solidFill>
                          <a:schemeClr val="bg1"/>
                        </a:solidFill>
                        <a:effectLst/>
                        <a:latin typeface="Calibri" panose="020F0502020204030204" pitchFamily="34" charset="0"/>
                        <a:ea typeface="Calibri" panose="020F0502020204030204" pitchFamily="34" charset="0"/>
                      </a:endParaRPr>
                    </a:p>
                  </a:txBody>
                  <a:tcPr marL="63500" marR="63500" marT="63500" marB="63500" anchor="ctr"/>
                </a:tc>
                <a:tc>
                  <a:txBody>
                    <a:bodyPr/>
                    <a:lstStyle/>
                    <a:p>
                      <a:pPr marL="0" marR="0" algn="ctr">
                        <a:buNone/>
                      </a:pPr>
                      <a:r>
                        <a:rPr lang="en-US" sz="2000" dirty="0">
                          <a:solidFill>
                            <a:schemeClr val="bg1"/>
                          </a:solidFill>
                          <a:effectLst/>
                        </a:rPr>
                        <a:t>Description</a:t>
                      </a:r>
                      <a:endParaRPr lang="en-US" sz="2000" dirty="0">
                        <a:solidFill>
                          <a:schemeClr val="bg1"/>
                        </a:solidFill>
                        <a:effectLst/>
                        <a:latin typeface="Calibri" panose="020F0502020204030204" pitchFamily="34" charset="0"/>
                        <a:ea typeface="Calibri" panose="020F0502020204030204" pitchFamily="34" charset="0"/>
                      </a:endParaRPr>
                    </a:p>
                  </a:txBody>
                  <a:tcPr marL="63500" marR="63500" marT="63500" marB="63500" anchor="ctr"/>
                </a:tc>
                <a:extLst>
                  <a:ext uri="{0D108BD9-81ED-4DB2-BD59-A6C34878D82A}">
                    <a16:rowId xmlns:a16="http://schemas.microsoft.com/office/drawing/2014/main" val="3144739461"/>
                  </a:ext>
                </a:extLst>
              </a:tr>
              <a:tr h="1439787">
                <a:tc>
                  <a:txBody>
                    <a:bodyPr/>
                    <a:lstStyle/>
                    <a:p>
                      <a:pPr marL="0" marR="0">
                        <a:buNone/>
                      </a:pPr>
                      <a:r>
                        <a:rPr lang="en-US" sz="1800">
                          <a:solidFill>
                            <a:schemeClr val="bg1"/>
                          </a:solidFill>
                          <a:effectLst/>
                        </a:rPr>
                        <a:t>Authentication</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buNone/>
                      </a:pPr>
                      <a:r>
                        <a:rPr lang="en-US" sz="1800" dirty="0">
                          <a:solidFill>
                            <a:schemeClr val="bg1"/>
                          </a:solidFill>
                          <a:effectLst/>
                        </a:rPr>
                        <a:t>Authentication verifies the identity of users or systems attempting access, typically through passwords, multifactor authentication, or certificates. This policy applies to all login attempts and system interactions requiring identity verification to prevent unauthorized access.</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546502640"/>
                  </a:ext>
                </a:extLst>
              </a:tr>
              <a:tr h="1133088">
                <a:tc>
                  <a:txBody>
                    <a:bodyPr/>
                    <a:lstStyle/>
                    <a:p>
                      <a:pPr marL="0" marR="0">
                        <a:buNone/>
                      </a:pPr>
                      <a:r>
                        <a:rPr lang="en-US" sz="1800">
                          <a:solidFill>
                            <a:schemeClr val="bg1"/>
                          </a:solidFill>
                          <a:effectLst/>
                        </a:rPr>
                        <a:t>Authorization</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buNone/>
                      </a:pPr>
                      <a:r>
                        <a:rPr lang="en-US" sz="1800">
                          <a:solidFill>
                            <a:schemeClr val="bg1"/>
                          </a:solidFill>
                          <a:effectLst/>
                        </a:rPr>
                        <a:t>Authorization controls user and process permissions, granting only the minimum necessary privileges to perform tasks. This policy applies to all access controls, user roles, and resource permissions to enforce the principle of least privilege.</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21226449"/>
                  </a:ext>
                </a:extLst>
              </a:tr>
              <a:tr h="1133088">
                <a:tc>
                  <a:txBody>
                    <a:bodyPr/>
                    <a:lstStyle/>
                    <a:p>
                      <a:pPr marL="0" marR="0">
                        <a:buNone/>
                      </a:pPr>
                      <a:r>
                        <a:rPr lang="en-US" sz="1800">
                          <a:solidFill>
                            <a:schemeClr val="bg1"/>
                          </a:solidFill>
                          <a:effectLst/>
                        </a:rPr>
                        <a:t>Accounting</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buNone/>
                      </a:pPr>
                      <a:r>
                        <a:rPr lang="en-US" sz="1800" dirty="0">
                          <a:solidFill>
                            <a:schemeClr val="bg1"/>
                          </a:solidFill>
                          <a:effectLst/>
                        </a:rPr>
                        <a:t>Accounting maintains detailed logs of user actions such as logins, database changes, file access, and user management events. This policy ensures that all activities are auditable for compliance, forensic analysis, and anomaly detection.</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90952977"/>
                  </a:ext>
                </a:extLst>
              </a:tr>
            </a:tbl>
          </a:graphicData>
        </a:graphic>
      </p:graphicFrame>
      <p:pic>
        <p:nvPicPr>
          <p:cNvPr id="9" name="Audio 8">
            <a:hlinkClick r:id="" action="ppaction://media"/>
            <a:extLst>
              <a:ext uri="{FF2B5EF4-FFF2-40B4-BE49-F238E27FC236}">
                <a16:creationId xmlns:a16="http://schemas.microsoft.com/office/drawing/2014/main" id="{8524AD1A-B564-FCA0-CFC9-CB5D26EC88A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491"/>
    </mc:Choice>
    <mc:Fallback>
      <p:transition spd="slow" advTm="28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754198" y="41325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29239" y="1706253"/>
            <a:ext cx="4828881" cy="4024200"/>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1000"/>
              </a:spcBef>
              <a:spcAft>
                <a:spcPts val="0"/>
              </a:spcAft>
              <a:buSzPts val="1800"/>
              <a:buNone/>
            </a:pPr>
            <a:r>
              <a:rPr lang="en-US" dirty="0"/>
              <a:t>Using Google Test in C++ for Visual Studio can be an essential tool for catching errors that might occur causing vulnerabilities or undefined behaviors. Google Test is one of many tools available for 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a:extLst>
              <a:ext uri="{FF2B5EF4-FFF2-40B4-BE49-F238E27FC236}">
                <a16:creationId xmlns:a16="http://schemas.microsoft.com/office/drawing/2014/main" id="{0FD27E3A-4708-E364-D5A8-F9E7BD04DB76}"/>
              </a:ext>
            </a:extLst>
          </p:cNvPr>
          <p:cNvPicPr>
            <a:picLocks noChangeAspect="1"/>
          </p:cNvPicPr>
          <p:nvPr/>
        </p:nvPicPr>
        <p:blipFill>
          <a:blip r:embed="rId7"/>
          <a:stretch>
            <a:fillRect/>
          </a:stretch>
        </p:blipFill>
        <p:spPr>
          <a:xfrm>
            <a:off x="6177046" y="1990938"/>
            <a:ext cx="3563517" cy="4024200"/>
          </a:xfrm>
          <a:prstGeom prst="rect">
            <a:avLst/>
          </a:prstGeom>
        </p:spPr>
      </p:pic>
      <p:pic>
        <p:nvPicPr>
          <p:cNvPr id="11" name="Audio 10">
            <a:hlinkClick r:id="" action="ppaction://media"/>
            <a:extLst>
              <a:ext uri="{FF2B5EF4-FFF2-40B4-BE49-F238E27FC236}">
                <a16:creationId xmlns:a16="http://schemas.microsoft.com/office/drawing/2014/main" id="{668E8A42-42EB-4FBC-14A4-CB7C0E6D695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295"/>
    </mc:Choice>
    <mc:Fallback>
      <p:transition spd="slow" advTm="21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27E22C54-9E7D-76C2-CE14-2A933A841B46}"/>
              </a:ext>
            </a:extLst>
          </p:cNvPr>
          <p:cNvSpPr txBox="1">
            <a:spLocks noGrp="1"/>
          </p:cNvSpPr>
          <p:nvPr>
            <p:ph type="title"/>
          </p:nvPr>
        </p:nvSpPr>
        <p:spPr>
          <a:xfrm>
            <a:off x="2895600" y="763588"/>
            <a:ext cx="8610600" cy="1293812"/>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cont.</a:t>
            </a:r>
            <a:endParaRPr dirty="0"/>
          </a:p>
        </p:txBody>
      </p:sp>
      <p:pic>
        <p:nvPicPr>
          <p:cNvPr id="6" name="Picture 5">
            <a:extLst>
              <a:ext uri="{FF2B5EF4-FFF2-40B4-BE49-F238E27FC236}">
                <a16:creationId xmlns:a16="http://schemas.microsoft.com/office/drawing/2014/main" id="{475230FF-C5FE-4F3D-FCFD-F8D3DBEF4DC2}"/>
              </a:ext>
            </a:extLst>
          </p:cNvPr>
          <p:cNvPicPr>
            <a:picLocks noChangeAspect="1"/>
          </p:cNvPicPr>
          <p:nvPr/>
        </p:nvPicPr>
        <p:blipFill>
          <a:blip r:embed="rId4"/>
          <a:stretch>
            <a:fillRect/>
          </a:stretch>
        </p:blipFill>
        <p:spPr>
          <a:xfrm>
            <a:off x="6096000" y="2483265"/>
            <a:ext cx="5501293" cy="1432210"/>
          </a:xfrm>
          <a:prstGeom prst="rect">
            <a:avLst/>
          </a:prstGeom>
        </p:spPr>
      </p:pic>
      <p:pic>
        <p:nvPicPr>
          <p:cNvPr id="8" name="Picture 7">
            <a:extLst>
              <a:ext uri="{FF2B5EF4-FFF2-40B4-BE49-F238E27FC236}">
                <a16:creationId xmlns:a16="http://schemas.microsoft.com/office/drawing/2014/main" id="{13F1C196-1419-1A84-7E42-315B6DCD122A}"/>
              </a:ext>
            </a:extLst>
          </p:cNvPr>
          <p:cNvPicPr>
            <a:picLocks noChangeAspect="1"/>
          </p:cNvPicPr>
          <p:nvPr/>
        </p:nvPicPr>
        <p:blipFill>
          <a:blip r:embed="rId5"/>
          <a:stretch>
            <a:fillRect/>
          </a:stretch>
        </p:blipFill>
        <p:spPr>
          <a:xfrm>
            <a:off x="6178670" y="4165103"/>
            <a:ext cx="5792008" cy="352474"/>
          </a:xfrm>
          <a:prstGeom prst="rect">
            <a:avLst/>
          </a:prstGeom>
        </p:spPr>
      </p:pic>
      <p:pic>
        <p:nvPicPr>
          <p:cNvPr id="9" name="Google Shape;197;g9504e29505_0_0" descr="Green Pace logo">
            <a:extLst>
              <a:ext uri="{FF2B5EF4-FFF2-40B4-BE49-F238E27FC236}">
                <a16:creationId xmlns:a16="http://schemas.microsoft.com/office/drawing/2014/main" id="{A6A2CC7E-D767-AF30-05C2-16A93CCB9291}"/>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10" name="Rectangle 1">
            <a:extLst>
              <a:ext uri="{FF2B5EF4-FFF2-40B4-BE49-F238E27FC236}">
                <a16:creationId xmlns:a16="http://schemas.microsoft.com/office/drawing/2014/main" id="{3AEFBA13-AC2A-24E6-23CC-EB9EF87994DE}"/>
              </a:ext>
            </a:extLst>
          </p:cNvPr>
          <p:cNvSpPr>
            <a:spLocks noGrp="1" noChangeArrowheads="1"/>
          </p:cNvSpPr>
          <p:nvPr>
            <p:ph type="body" idx="1"/>
          </p:nvPr>
        </p:nvSpPr>
        <p:spPr bwMode="auto">
          <a:xfrm>
            <a:off x="221324" y="1601009"/>
            <a:ext cx="5792008" cy="5000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indent="0">
              <a:buNone/>
            </a:pPr>
            <a:r>
              <a:rPr lang="en-US" sz="1800" b="1" dirty="0"/>
              <a:t>Coding Vulnerability:</a:t>
            </a:r>
            <a:r>
              <a:rPr lang="en-US" sz="1800" dirty="0"/>
              <a:t> Initialization and memory safety</a:t>
            </a:r>
            <a:br>
              <a:rPr lang="en-US" sz="1800" dirty="0"/>
            </a:br>
            <a:r>
              <a:rPr lang="en-US" sz="1800" b="1" dirty="0"/>
              <a:t>Test Type:</a:t>
            </a:r>
            <a:r>
              <a:rPr lang="en-US" sz="1800" dirty="0"/>
              <a:t> Positive</a:t>
            </a:r>
          </a:p>
          <a:p>
            <a:r>
              <a:rPr lang="en-US" sz="1800" b="1" dirty="0"/>
              <a:t>Description:</a:t>
            </a:r>
            <a:endParaRPr lang="en-US" sz="1800" dirty="0"/>
          </a:p>
          <a:p>
            <a:pPr lvl="1"/>
            <a:r>
              <a:rPr lang="en-US" sz="1600" dirty="0"/>
              <a:t>Ensures the collection object is properly initialized and not null.</a:t>
            </a:r>
          </a:p>
          <a:p>
            <a:pPr lvl="1"/>
            <a:r>
              <a:rPr lang="en-US" sz="1600" dirty="0"/>
              <a:t>Prevents dereferencing null pointers, which can cause crashes or undefined behavior.</a:t>
            </a:r>
          </a:p>
          <a:p>
            <a:pPr marL="114300" indent="0">
              <a:buNone/>
            </a:pPr>
            <a:r>
              <a:rPr lang="en-US" sz="1800" b="1" dirty="0"/>
              <a:t>Result:</a:t>
            </a:r>
            <a:r>
              <a:rPr lang="en-US" sz="1800" dirty="0"/>
              <a:t> Passed </a:t>
            </a:r>
          </a:p>
          <a:p>
            <a:r>
              <a:rPr lang="en-US" sz="1800" b="1" dirty="0"/>
              <a:t>How to Take it Further:</a:t>
            </a:r>
            <a:endParaRPr lang="en-US" sz="1800" dirty="0"/>
          </a:p>
          <a:p>
            <a:pPr lvl="1"/>
            <a:r>
              <a:rPr lang="en-US" sz="1600" dirty="0"/>
              <a:t>Test with multiple simultaneous collections to ensure thread safety.</a:t>
            </a:r>
          </a:p>
          <a:p>
            <a:pPr lvl="1"/>
            <a:r>
              <a:rPr lang="en-US" sz="1600" dirty="0"/>
              <a:t>Integrate with static analysis tools to catch potential memory leaks early.</a:t>
            </a:r>
          </a:p>
          <a:p>
            <a:r>
              <a:rPr lang="en-US" sz="1800" b="1" dirty="0"/>
              <a:t>Framework Use:</a:t>
            </a:r>
            <a:endParaRPr lang="en-US" sz="1800" dirty="0"/>
          </a:p>
          <a:p>
            <a:pPr marL="914400" lvl="2" indent="0" eaLnBrk="0" fontAlgn="base"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bg1"/>
                </a:solidFill>
                <a:effectLst/>
                <a:latin typeface="Century Gothic" panose="020B0502020202020204" pitchFamily="34" charset="0"/>
              </a:rPr>
              <a:t>Uses ASSERT_TRUE(collection-&gt;empty()) and </a:t>
            </a:r>
            <a:r>
              <a:rPr lang="en-US" sz="1400" dirty="0">
                <a:latin typeface="Century Gothic" panose="020B0502020202020204" pitchFamily="34" charset="0"/>
              </a:rPr>
              <a:t>ASSERT_EQ(collection-&gt;size(), 0).</a:t>
            </a:r>
            <a:endParaRPr kumimoji="0" lang="en-US" altLang="en-US" sz="1400" b="0" i="0" u="none" strike="noStrike" cap="none" normalizeH="0" baseline="0" dirty="0">
              <a:ln>
                <a:noFill/>
              </a:ln>
              <a:solidFill>
                <a:schemeClr val="tx1"/>
              </a:solidFill>
              <a:effectLst/>
              <a:latin typeface="Century Gothic" panose="020B0502020202020204" pitchFamily="34" charset="0"/>
            </a:endParaRPr>
          </a:p>
        </p:txBody>
      </p:sp>
      <p:pic>
        <p:nvPicPr>
          <p:cNvPr id="16" name="Audio 15">
            <a:hlinkClick r:id="" action="ppaction://media"/>
            <a:extLst>
              <a:ext uri="{FF2B5EF4-FFF2-40B4-BE49-F238E27FC236}">
                <a16:creationId xmlns:a16="http://schemas.microsoft.com/office/drawing/2014/main" id="{81D43296-DC70-BEC5-593B-A20D7EA4D1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6724200"/>
      </p:ext>
    </p:extLst>
  </p:cSld>
  <p:clrMapOvr>
    <a:masterClrMapping/>
  </p:clrMapOvr>
  <mc:AlternateContent xmlns:mc="http://schemas.openxmlformats.org/markup-compatibility/2006">
    <mc:Choice xmlns:p14="http://schemas.microsoft.com/office/powerpoint/2010/main" Requires="p14">
      <p:transition spd="slow" p14:dur="2000" advTm="18375"/>
    </mc:Choice>
    <mc:Fallback>
      <p:transition spd="slow" advTm="18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538</TotalTime>
  <Words>1990</Words>
  <Application>Microsoft Office PowerPoint</Application>
  <PresentationFormat>Widescreen</PresentationFormat>
  <Paragraphs>270</Paragraphs>
  <Slides>19</Slides>
  <Notes>14</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 cont.</vt:lpstr>
      <vt:lpstr>Unit Testing cont.</vt:lpstr>
      <vt:lpstr>Unit Testing cont.</vt:lpstr>
      <vt:lpstr>Unit Testing cont.</vt:lpstr>
      <vt:lpstr>Unit Testing cont.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duane wegner</cp:lastModifiedBy>
  <cp:revision>5</cp:revision>
  <dcterms:created xsi:type="dcterms:W3CDTF">2020-08-19T17:59:24Z</dcterms:created>
  <dcterms:modified xsi:type="dcterms:W3CDTF">2025-08-18T01:33:18Z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